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3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515"/>
    <a:srgbClr val="13AA79"/>
    <a:srgbClr val="CCCCCC"/>
    <a:srgbClr val="333333"/>
    <a:srgbClr val="1987E1"/>
    <a:srgbClr val="FFFFFF"/>
    <a:srgbClr val="00C300"/>
    <a:srgbClr val="2D84C6"/>
    <a:srgbClr val="DDDDDD"/>
    <a:srgbClr val="E1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4731"/>
  </p:normalViewPr>
  <p:slideViewPr>
    <p:cSldViewPr snapToGrid="0" snapToObjects="1">
      <p:cViewPr varScale="1">
        <p:scale>
          <a:sx n="60" d="100"/>
          <a:sy n="60" d="100"/>
        </p:scale>
        <p:origin x="3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59273-F2AD-704B-80E2-AD272003AD8C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DD1AA-6A23-9F4C-B6A4-FDD5CBFFF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9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DD1AA-6A23-9F4C-B6A4-FDD5CBFFF91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925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F63-5287-C941-9F37-5F543EFF0D19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32D1-6D0F-144C-8B27-01EBFFE0E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52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F63-5287-C941-9F37-5F543EFF0D19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32D1-6D0F-144C-8B27-01EBFFE0E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52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F63-5287-C941-9F37-5F543EFF0D19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32D1-6D0F-144C-8B27-01EBFFE0E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20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F63-5287-C941-9F37-5F543EFF0D19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32D1-6D0F-144C-8B27-01EBFFE0E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45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F63-5287-C941-9F37-5F543EFF0D19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32D1-6D0F-144C-8B27-01EBFFE0E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74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F63-5287-C941-9F37-5F543EFF0D19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32D1-6D0F-144C-8B27-01EBFFE0E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31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F63-5287-C941-9F37-5F543EFF0D19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32D1-6D0F-144C-8B27-01EBFFE0E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97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F63-5287-C941-9F37-5F543EFF0D19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32D1-6D0F-144C-8B27-01EBFFE0E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80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F63-5287-C941-9F37-5F543EFF0D19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32D1-6D0F-144C-8B27-01EBFFE0E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85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F63-5287-C941-9F37-5F543EFF0D19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32D1-6D0F-144C-8B27-01EBFFE0E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07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F63-5287-C941-9F37-5F543EFF0D19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32D1-6D0F-144C-8B27-01EBFFE0E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48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30F63-5287-C941-9F37-5F543EFF0D19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532D1-6D0F-144C-8B27-01EBFFE0E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25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" name="表 276">
            <a:extLst>
              <a:ext uri="{FF2B5EF4-FFF2-40B4-BE49-F238E27FC236}">
                <a16:creationId xmlns:a16="http://schemas.microsoft.com/office/drawing/2014/main" xmlns="" id="{89ED218E-F44C-494A-8A35-F00D5D52F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340249"/>
              </p:ext>
            </p:extLst>
          </p:nvPr>
        </p:nvGraphicFramePr>
        <p:xfrm>
          <a:off x="204147" y="1172700"/>
          <a:ext cx="6390328" cy="4120025"/>
        </p:xfrm>
        <a:graphic>
          <a:graphicData uri="http://schemas.openxmlformats.org/drawingml/2006/table">
            <a:tbl>
              <a:tblPr firstCol="1" lastCol="1" bandRow="1" bandCol="1">
                <a:tableStyleId>{D7AC3CCA-C797-4891-BE02-D94E43425B78}</a:tableStyleId>
              </a:tblPr>
              <a:tblGrid>
                <a:gridCol w="914034">
                  <a:extLst>
                    <a:ext uri="{9D8B030D-6E8A-4147-A177-3AD203B41FA5}">
                      <a16:colId xmlns:a16="http://schemas.microsoft.com/office/drawing/2014/main" xmlns="" val="3528934140"/>
                    </a:ext>
                  </a:extLst>
                </a:gridCol>
                <a:gridCol w="913819">
                  <a:extLst>
                    <a:ext uri="{9D8B030D-6E8A-4147-A177-3AD203B41FA5}">
                      <a16:colId xmlns:a16="http://schemas.microsoft.com/office/drawing/2014/main" xmlns="" val="3216223244"/>
                    </a:ext>
                  </a:extLst>
                </a:gridCol>
                <a:gridCol w="911225">
                  <a:extLst>
                    <a:ext uri="{9D8B030D-6E8A-4147-A177-3AD203B41FA5}">
                      <a16:colId xmlns:a16="http://schemas.microsoft.com/office/drawing/2014/main" xmlns="" val="4179392526"/>
                    </a:ext>
                  </a:extLst>
                </a:gridCol>
                <a:gridCol w="911225">
                  <a:extLst>
                    <a:ext uri="{9D8B030D-6E8A-4147-A177-3AD203B41FA5}">
                      <a16:colId xmlns:a16="http://schemas.microsoft.com/office/drawing/2014/main" xmlns="" val="1904639006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xmlns="" val="731237446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xmlns="" val="4062349767"/>
                    </a:ext>
                  </a:extLst>
                </a:gridCol>
                <a:gridCol w="911225">
                  <a:extLst>
                    <a:ext uri="{9D8B030D-6E8A-4147-A177-3AD203B41FA5}">
                      <a16:colId xmlns:a16="http://schemas.microsoft.com/office/drawing/2014/main" xmlns="" val="1100978409"/>
                    </a:ext>
                  </a:extLst>
                </a:gridCol>
              </a:tblGrid>
              <a:tr h="310382">
                <a:tc gridSpan="7"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78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4390473"/>
                  </a:ext>
                </a:extLst>
              </a:tr>
              <a:tr h="193596">
                <a:tc>
                  <a:txBody>
                    <a:bodyPr/>
                    <a:lstStyle/>
                    <a:p>
                      <a:pPr algn="ctr"/>
                      <a:endParaRPr kumimoji="1" lang="ja-JP" altLang="en-US" sz="5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E1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1631019"/>
                  </a:ext>
                </a:extLst>
              </a:tr>
              <a:tr h="609322"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11108088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5567084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3814943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0385065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93528142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0143302"/>
                  </a:ext>
                </a:extLst>
              </a:tr>
            </a:tbl>
          </a:graphicData>
        </a:graphic>
      </p:graphicFrame>
      <p:graphicFrame>
        <p:nvGraphicFramePr>
          <p:cNvPr id="278" name="表 277">
            <a:extLst>
              <a:ext uri="{FF2B5EF4-FFF2-40B4-BE49-F238E27FC236}">
                <a16:creationId xmlns:a16="http://schemas.microsoft.com/office/drawing/2014/main" xmlns="" id="{C5CDBC94-1CB4-2243-8813-2EBDD0E2D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025385"/>
              </p:ext>
            </p:extLst>
          </p:nvPr>
        </p:nvGraphicFramePr>
        <p:xfrm>
          <a:off x="204147" y="5448138"/>
          <a:ext cx="6390328" cy="4120025"/>
        </p:xfrm>
        <a:graphic>
          <a:graphicData uri="http://schemas.openxmlformats.org/drawingml/2006/table">
            <a:tbl>
              <a:tblPr firstCol="1" lastCol="1" bandRow="1" bandCol="1">
                <a:tableStyleId>{D7AC3CCA-C797-4891-BE02-D94E43425B78}</a:tableStyleId>
              </a:tblPr>
              <a:tblGrid>
                <a:gridCol w="914034">
                  <a:extLst>
                    <a:ext uri="{9D8B030D-6E8A-4147-A177-3AD203B41FA5}">
                      <a16:colId xmlns:a16="http://schemas.microsoft.com/office/drawing/2014/main" xmlns="" val="3528934140"/>
                    </a:ext>
                  </a:extLst>
                </a:gridCol>
                <a:gridCol w="913819">
                  <a:extLst>
                    <a:ext uri="{9D8B030D-6E8A-4147-A177-3AD203B41FA5}">
                      <a16:colId xmlns:a16="http://schemas.microsoft.com/office/drawing/2014/main" xmlns="" val="3216223244"/>
                    </a:ext>
                  </a:extLst>
                </a:gridCol>
                <a:gridCol w="911225">
                  <a:extLst>
                    <a:ext uri="{9D8B030D-6E8A-4147-A177-3AD203B41FA5}">
                      <a16:colId xmlns:a16="http://schemas.microsoft.com/office/drawing/2014/main" xmlns="" val="4179392526"/>
                    </a:ext>
                  </a:extLst>
                </a:gridCol>
                <a:gridCol w="911225">
                  <a:extLst>
                    <a:ext uri="{9D8B030D-6E8A-4147-A177-3AD203B41FA5}">
                      <a16:colId xmlns:a16="http://schemas.microsoft.com/office/drawing/2014/main" xmlns="" val="1904639006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xmlns="" val="731237446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xmlns="" val="4062349767"/>
                    </a:ext>
                  </a:extLst>
                </a:gridCol>
                <a:gridCol w="911225">
                  <a:extLst>
                    <a:ext uri="{9D8B030D-6E8A-4147-A177-3AD203B41FA5}">
                      <a16:colId xmlns:a16="http://schemas.microsoft.com/office/drawing/2014/main" xmlns="" val="1100978409"/>
                    </a:ext>
                  </a:extLst>
                </a:gridCol>
              </a:tblGrid>
              <a:tr h="310382">
                <a:tc gridSpan="7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78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4390473"/>
                  </a:ext>
                </a:extLst>
              </a:tr>
              <a:tr h="193596">
                <a:tc>
                  <a:txBody>
                    <a:bodyPr/>
                    <a:lstStyle/>
                    <a:p>
                      <a:pPr algn="ctr"/>
                      <a:endParaRPr kumimoji="1" lang="ja-JP" altLang="en-US" sz="5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E1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1631019"/>
                  </a:ext>
                </a:extLst>
              </a:tr>
              <a:tr h="609322"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11108088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5567084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3814943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0385065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93528142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0143302"/>
                  </a:ext>
                </a:extLst>
              </a:tr>
            </a:tbl>
          </a:graphicData>
        </a:graphic>
      </p:graphicFrame>
      <p:sp>
        <p:nvSpPr>
          <p:cNvPr id="195" name="テキスト ボックス 194">
            <a:extLst>
              <a:ext uri="{FF2B5EF4-FFF2-40B4-BE49-F238E27FC236}">
                <a16:creationId xmlns:a16="http://schemas.microsoft.com/office/drawing/2014/main" xmlns="" id="{F4794FA1-3D7F-8C4B-9170-E62FF582896A}"/>
              </a:ext>
            </a:extLst>
          </p:cNvPr>
          <p:cNvSpPr txBox="1"/>
          <p:nvPr/>
        </p:nvSpPr>
        <p:spPr>
          <a:xfrm>
            <a:off x="344734" y="1730765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196" name="テキスト ボックス 195">
            <a:extLst>
              <a:ext uri="{FF2B5EF4-FFF2-40B4-BE49-F238E27FC236}">
                <a16:creationId xmlns:a16="http://schemas.microsoft.com/office/drawing/2014/main" xmlns="" id="{21B22620-004B-A546-8E91-237A5D33A994}"/>
              </a:ext>
            </a:extLst>
          </p:cNvPr>
          <p:cNvSpPr txBox="1"/>
          <p:nvPr/>
        </p:nvSpPr>
        <p:spPr>
          <a:xfrm>
            <a:off x="1248684" y="1730765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7" name="テキスト ボックス 196">
            <a:extLst>
              <a:ext uri="{FF2B5EF4-FFF2-40B4-BE49-F238E27FC236}">
                <a16:creationId xmlns:a16="http://schemas.microsoft.com/office/drawing/2014/main" xmlns="" id="{9791E67E-5A77-3340-9750-F1EDBF82C069}"/>
              </a:ext>
            </a:extLst>
          </p:cNvPr>
          <p:cNvSpPr txBox="1"/>
          <p:nvPr/>
        </p:nvSpPr>
        <p:spPr>
          <a:xfrm>
            <a:off x="2163085" y="1730765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3</a:t>
            </a:r>
            <a:endParaRPr kumimoji="1" lang="ja-JP" altLang="en-US" sz="1400" b="1">
              <a:solidFill>
                <a:srgbClr val="D21515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xmlns="" id="{1A399D3A-C2DC-B745-AAE8-451370F65C72}"/>
              </a:ext>
            </a:extLst>
          </p:cNvPr>
          <p:cNvSpPr txBox="1"/>
          <p:nvPr/>
        </p:nvSpPr>
        <p:spPr>
          <a:xfrm>
            <a:off x="3072259" y="1730765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4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9" name="テキスト ボックス 198">
            <a:extLst>
              <a:ext uri="{FF2B5EF4-FFF2-40B4-BE49-F238E27FC236}">
                <a16:creationId xmlns:a16="http://schemas.microsoft.com/office/drawing/2014/main" xmlns="" id="{7FEB829D-ED4C-6949-8DE2-2B8CAE60903E}"/>
              </a:ext>
            </a:extLst>
          </p:cNvPr>
          <p:cNvSpPr txBox="1"/>
          <p:nvPr/>
        </p:nvSpPr>
        <p:spPr>
          <a:xfrm>
            <a:off x="3986659" y="1730765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5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xmlns="" id="{BA396F84-FF70-E943-B910-DA5E48B1F2A2}"/>
              </a:ext>
            </a:extLst>
          </p:cNvPr>
          <p:cNvSpPr txBox="1"/>
          <p:nvPr/>
        </p:nvSpPr>
        <p:spPr>
          <a:xfrm>
            <a:off x="4890609" y="1730765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6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xmlns="" id="{21C61A72-B734-484D-9672-52706DC9447A}"/>
              </a:ext>
            </a:extLst>
          </p:cNvPr>
          <p:cNvSpPr txBox="1"/>
          <p:nvPr/>
        </p:nvSpPr>
        <p:spPr>
          <a:xfrm>
            <a:off x="5815459" y="1730765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13AA79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endParaRPr kumimoji="1" lang="ja-JP" altLang="en-US" sz="1400" b="1">
              <a:solidFill>
                <a:srgbClr val="13AA79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xmlns="" id="{41026270-F26F-0C49-AE31-F316FA310C9A}"/>
              </a:ext>
            </a:extLst>
          </p:cNvPr>
          <p:cNvSpPr txBox="1"/>
          <p:nvPr/>
        </p:nvSpPr>
        <p:spPr>
          <a:xfrm>
            <a:off x="344734" y="2336881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8</a:t>
            </a:r>
            <a:endParaRPr kumimoji="1" lang="ja-JP" altLang="en-US" sz="1400" b="1">
              <a:solidFill>
                <a:srgbClr val="D21515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03" name="テキスト ボックス 202">
            <a:extLst>
              <a:ext uri="{FF2B5EF4-FFF2-40B4-BE49-F238E27FC236}">
                <a16:creationId xmlns:a16="http://schemas.microsoft.com/office/drawing/2014/main" xmlns="" id="{BD4B8A47-DA16-234B-8BD8-8A9449B3196E}"/>
              </a:ext>
            </a:extLst>
          </p:cNvPr>
          <p:cNvSpPr txBox="1"/>
          <p:nvPr/>
        </p:nvSpPr>
        <p:spPr>
          <a:xfrm>
            <a:off x="1248684" y="2336881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9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xmlns="" id="{71304F05-CF81-4B4C-B4B3-9B032895231E}"/>
              </a:ext>
            </a:extLst>
          </p:cNvPr>
          <p:cNvSpPr txBox="1"/>
          <p:nvPr/>
        </p:nvSpPr>
        <p:spPr>
          <a:xfrm>
            <a:off x="2118200" y="2336881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10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05" name="テキスト ボックス 204">
            <a:extLst>
              <a:ext uri="{FF2B5EF4-FFF2-40B4-BE49-F238E27FC236}">
                <a16:creationId xmlns:a16="http://schemas.microsoft.com/office/drawing/2014/main" xmlns="" id="{114BA88A-2A87-FB4F-B86F-9869B7948ADD}"/>
              </a:ext>
            </a:extLst>
          </p:cNvPr>
          <p:cNvSpPr txBox="1"/>
          <p:nvPr/>
        </p:nvSpPr>
        <p:spPr>
          <a:xfrm>
            <a:off x="3027375" y="2336881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11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xmlns="" id="{80A10C75-65C6-8B4E-943F-C2CF8C83E150}"/>
              </a:ext>
            </a:extLst>
          </p:cNvPr>
          <p:cNvSpPr txBox="1"/>
          <p:nvPr/>
        </p:nvSpPr>
        <p:spPr>
          <a:xfrm>
            <a:off x="3941775" y="2336881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12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xmlns="" id="{140B3686-659F-E14D-9638-A6887AF5402C}"/>
              </a:ext>
            </a:extLst>
          </p:cNvPr>
          <p:cNvSpPr txBox="1"/>
          <p:nvPr/>
        </p:nvSpPr>
        <p:spPr>
          <a:xfrm>
            <a:off x="4845725" y="2336881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13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08" name="テキスト ボックス 207">
            <a:extLst>
              <a:ext uri="{FF2B5EF4-FFF2-40B4-BE49-F238E27FC236}">
                <a16:creationId xmlns:a16="http://schemas.microsoft.com/office/drawing/2014/main" xmlns="" id="{363CA735-6F1F-464E-BA95-2FA6C6717FE1}"/>
              </a:ext>
            </a:extLst>
          </p:cNvPr>
          <p:cNvSpPr txBox="1"/>
          <p:nvPr/>
        </p:nvSpPr>
        <p:spPr>
          <a:xfrm>
            <a:off x="5770575" y="2336881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13AA79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14</a:t>
            </a:r>
            <a:endParaRPr kumimoji="1" lang="ja-JP" altLang="en-US" sz="1400" b="1">
              <a:solidFill>
                <a:srgbClr val="13AA79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09" name="テキスト ボックス 208">
            <a:extLst>
              <a:ext uri="{FF2B5EF4-FFF2-40B4-BE49-F238E27FC236}">
                <a16:creationId xmlns:a16="http://schemas.microsoft.com/office/drawing/2014/main" xmlns="" id="{A11234AA-19A8-EF48-9BBC-A2E7CF244018}"/>
              </a:ext>
            </a:extLst>
          </p:cNvPr>
          <p:cNvSpPr txBox="1"/>
          <p:nvPr/>
        </p:nvSpPr>
        <p:spPr>
          <a:xfrm>
            <a:off x="299850" y="2942998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15</a:t>
            </a:r>
            <a:endParaRPr kumimoji="1" lang="ja-JP" altLang="en-US" sz="1400" b="1">
              <a:solidFill>
                <a:srgbClr val="D21515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xmlns="" id="{34DC0069-FAB2-6D40-A5AB-CAB1A7E5F94C}"/>
              </a:ext>
            </a:extLst>
          </p:cNvPr>
          <p:cNvSpPr txBox="1"/>
          <p:nvPr/>
        </p:nvSpPr>
        <p:spPr>
          <a:xfrm>
            <a:off x="1203800" y="2942998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16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xmlns="" id="{F039907A-D3CD-3641-B32D-CE1E899791B6}"/>
              </a:ext>
            </a:extLst>
          </p:cNvPr>
          <p:cNvSpPr txBox="1"/>
          <p:nvPr/>
        </p:nvSpPr>
        <p:spPr>
          <a:xfrm>
            <a:off x="2118200" y="2942998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17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xmlns="" id="{FF6FDBEE-053E-D64A-A308-83D527E615C7}"/>
              </a:ext>
            </a:extLst>
          </p:cNvPr>
          <p:cNvSpPr txBox="1"/>
          <p:nvPr/>
        </p:nvSpPr>
        <p:spPr>
          <a:xfrm>
            <a:off x="3027375" y="2942998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18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3" name="テキスト ボックス 212">
            <a:extLst>
              <a:ext uri="{FF2B5EF4-FFF2-40B4-BE49-F238E27FC236}">
                <a16:creationId xmlns:a16="http://schemas.microsoft.com/office/drawing/2014/main" xmlns="" id="{51736965-17FF-4D49-99BD-1666B09AD7B4}"/>
              </a:ext>
            </a:extLst>
          </p:cNvPr>
          <p:cNvSpPr txBox="1"/>
          <p:nvPr/>
        </p:nvSpPr>
        <p:spPr>
          <a:xfrm>
            <a:off x="3941775" y="2942998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19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xmlns="" id="{F3FBE906-3121-B14E-8BDB-1DA5FC8C34B0}"/>
              </a:ext>
            </a:extLst>
          </p:cNvPr>
          <p:cNvSpPr txBox="1"/>
          <p:nvPr/>
        </p:nvSpPr>
        <p:spPr>
          <a:xfrm>
            <a:off x="4845725" y="2942998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5" name="テキスト ボックス 214">
            <a:extLst>
              <a:ext uri="{FF2B5EF4-FFF2-40B4-BE49-F238E27FC236}">
                <a16:creationId xmlns:a16="http://schemas.microsoft.com/office/drawing/2014/main" xmlns="" id="{8ECA2B0A-833F-454C-BA00-F156612ACD9E}"/>
              </a:ext>
            </a:extLst>
          </p:cNvPr>
          <p:cNvSpPr txBox="1"/>
          <p:nvPr/>
        </p:nvSpPr>
        <p:spPr>
          <a:xfrm>
            <a:off x="5770575" y="2942998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13AA79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21</a:t>
            </a:r>
            <a:endParaRPr kumimoji="1" lang="ja-JP" altLang="en-US" sz="1400" b="1">
              <a:solidFill>
                <a:srgbClr val="13AA79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xmlns="" id="{3DD6BC53-4248-3C4C-BF1D-DEEA031EC526}"/>
              </a:ext>
            </a:extLst>
          </p:cNvPr>
          <p:cNvSpPr txBox="1"/>
          <p:nvPr/>
        </p:nvSpPr>
        <p:spPr>
          <a:xfrm>
            <a:off x="299850" y="3543889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22</a:t>
            </a:r>
            <a:endParaRPr kumimoji="1" lang="ja-JP" altLang="en-US" sz="1400" b="1">
              <a:solidFill>
                <a:srgbClr val="D21515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xmlns="" id="{3DE00B62-8632-694D-BB61-E56CC9645FD9}"/>
              </a:ext>
            </a:extLst>
          </p:cNvPr>
          <p:cNvSpPr txBox="1"/>
          <p:nvPr/>
        </p:nvSpPr>
        <p:spPr>
          <a:xfrm>
            <a:off x="1203800" y="3543889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23</a:t>
            </a:r>
            <a:endParaRPr kumimoji="1" lang="ja-JP" altLang="en-US" sz="1400" b="1">
              <a:solidFill>
                <a:srgbClr val="D21515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8" name="テキスト ボックス 217">
            <a:extLst>
              <a:ext uri="{FF2B5EF4-FFF2-40B4-BE49-F238E27FC236}">
                <a16:creationId xmlns:a16="http://schemas.microsoft.com/office/drawing/2014/main" xmlns="" id="{4B3D1A50-BEED-8447-81E1-9F9152DB6E5C}"/>
              </a:ext>
            </a:extLst>
          </p:cNvPr>
          <p:cNvSpPr txBox="1"/>
          <p:nvPr/>
        </p:nvSpPr>
        <p:spPr>
          <a:xfrm>
            <a:off x="2118200" y="3543889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24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19" name="テキスト ボックス 218">
            <a:extLst>
              <a:ext uri="{FF2B5EF4-FFF2-40B4-BE49-F238E27FC236}">
                <a16:creationId xmlns:a16="http://schemas.microsoft.com/office/drawing/2014/main" xmlns="" id="{FF1AFBE4-D152-1141-A429-39B9FD653EF9}"/>
              </a:ext>
            </a:extLst>
          </p:cNvPr>
          <p:cNvSpPr txBox="1"/>
          <p:nvPr/>
        </p:nvSpPr>
        <p:spPr>
          <a:xfrm>
            <a:off x="3027375" y="3543889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25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20" name="テキスト ボックス 219">
            <a:extLst>
              <a:ext uri="{FF2B5EF4-FFF2-40B4-BE49-F238E27FC236}">
                <a16:creationId xmlns:a16="http://schemas.microsoft.com/office/drawing/2014/main" xmlns="" id="{9C22FFC2-36EC-6846-B9E1-421E91ED2EFB}"/>
              </a:ext>
            </a:extLst>
          </p:cNvPr>
          <p:cNvSpPr txBox="1"/>
          <p:nvPr/>
        </p:nvSpPr>
        <p:spPr>
          <a:xfrm>
            <a:off x="3941775" y="3543889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26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21" name="テキスト ボックス 220">
            <a:extLst>
              <a:ext uri="{FF2B5EF4-FFF2-40B4-BE49-F238E27FC236}">
                <a16:creationId xmlns:a16="http://schemas.microsoft.com/office/drawing/2014/main" xmlns="" id="{A70B81C6-434C-C449-849A-3C0B9ADF19F5}"/>
              </a:ext>
            </a:extLst>
          </p:cNvPr>
          <p:cNvSpPr txBox="1"/>
          <p:nvPr/>
        </p:nvSpPr>
        <p:spPr>
          <a:xfrm>
            <a:off x="4845725" y="3543889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27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xmlns="" id="{28264C76-5B53-7B43-8AB5-F629B717FD11}"/>
              </a:ext>
            </a:extLst>
          </p:cNvPr>
          <p:cNvSpPr txBox="1"/>
          <p:nvPr/>
        </p:nvSpPr>
        <p:spPr>
          <a:xfrm>
            <a:off x="5770575" y="3543889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13AA79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28</a:t>
            </a:r>
            <a:endParaRPr kumimoji="1" lang="ja-JP" altLang="en-US" sz="1400" b="1">
              <a:solidFill>
                <a:srgbClr val="13AA79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xmlns="" id="{4F046A20-E8E1-6F49-AE78-54CE90FE1F05}"/>
              </a:ext>
            </a:extLst>
          </p:cNvPr>
          <p:cNvSpPr txBox="1"/>
          <p:nvPr/>
        </p:nvSpPr>
        <p:spPr>
          <a:xfrm>
            <a:off x="299850" y="4144780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29</a:t>
            </a:r>
            <a:endParaRPr kumimoji="1" lang="ja-JP" altLang="en-US" sz="1400" b="1">
              <a:solidFill>
                <a:srgbClr val="D21515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xmlns="" id="{DEAD6416-5762-4D4D-8A8B-4BA1FCF33CAB}"/>
              </a:ext>
            </a:extLst>
          </p:cNvPr>
          <p:cNvSpPr txBox="1"/>
          <p:nvPr/>
        </p:nvSpPr>
        <p:spPr>
          <a:xfrm>
            <a:off x="1203800" y="4144780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30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xmlns="" id="{AD235086-3268-244B-A52A-31677A3AD72C}"/>
              </a:ext>
            </a:extLst>
          </p:cNvPr>
          <p:cNvSpPr txBox="1"/>
          <p:nvPr/>
        </p:nvSpPr>
        <p:spPr>
          <a:xfrm>
            <a:off x="2163084" y="4144780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CCCCCC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endParaRPr kumimoji="1" lang="ja-JP" altLang="en-US" sz="1400" b="1">
              <a:solidFill>
                <a:srgbClr val="CCCCCC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26" name="テキスト ボックス 225">
            <a:extLst>
              <a:ext uri="{FF2B5EF4-FFF2-40B4-BE49-F238E27FC236}">
                <a16:creationId xmlns:a16="http://schemas.microsoft.com/office/drawing/2014/main" xmlns="" id="{24ADCA9A-B334-764B-A1DB-FFA66615086D}"/>
              </a:ext>
            </a:extLst>
          </p:cNvPr>
          <p:cNvSpPr txBox="1"/>
          <p:nvPr/>
        </p:nvSpPr>
        <p:spPr>
          <a:xfrm>
            <a:off x="3072259" y="4144780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CCCCCC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</a:t>
            </a:r>
            <a:endParaRPr kumimoji="1" lang="ja-JP" altLang="en-US" sz="1400" b="1">
              <a:solidFill>
                <a:srgbClr val="CCCCCC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xmlns="" id="{A1332EB2-3BB8-C04B-8410-78A1F74D393F}"/>
              </a:ext>
            </a:extLst>
          </p:cNvPr>
          <p:cNvSpPr txBox="1"/>
          <p:nvPr/>
        </p:nvSpPr>
        <p:spPr>
          <a:xfrm>
            <a:off x="3986659" y="4144780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CCCCCC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xmlns="" id="{15B74F35-594E-AF4E-8ED5-920E685E2F27}"/>
              </a:ext>
            </a:extLst>
          </p:cNvPr>
          <p:cNvSpPr txBox="1"/>
          <p:nvPr/>
        </p:nvSpPr>
        <p:spPr>
          <a:xfrm>
            <a:off x="4890609" y="4144780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CCCCCC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4</a:t>
            </a:r>
            <a:endParaRPr kumimoji="1" lang="ja-JP" altLang="en-US" sz="1400" b="1">
              <a:solidFill>
                <a:srgbClr val="CCCCCC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xmlns="" id="{5AE6123E-8122-C842-838B-2428415B23BB}"/>
              </a:ext>
            </a:extLst>
          </p:cNvPr>
          <p:cNvSpPr txBox="1"/>
          <p:nvPr/>
        </p:nvSpPr>
        <p:spPr>
          <a:xfrm>
            <a:off x="5815459" y="4144780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CCCCCC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5</a:t>
            </a:r>
          </a:p>
        </p:txBody>
      </p:sp>
      <p:pic>
        <p:nvPicPr>
          <p:cNvPr id="303" name="グラフィックス 302">
            <a:extLst>
              <a:ext uri="{FF2B5EF4-FFF2-40B4-BE49-F238E27FC236}">
                <a16:creationId xmlns:a16="http://schemas.microsoft.com/office/drawing/2014/main" xmlns="" id="{951A948A-B659-B544-A182-1D24E1121B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04147" y="283882"/>
            <a:ext cx="941057" cy="320938"/>
          </a:xfrm>
          <a:prstGeom prst="rect">
            <a:avLst/>
          </a:prstGeom>
        </p:spPr>
      </p:pic>
      <p:sp>
        <p:nvSpPr>
          <p:cNvPr id="305" name="テキスト ボックス 304">
            <a:extLst>
              <a:ext uri="{FF2B5EF4-FFF2-40B4-BE49-F238E27FC236}">
                <a16:creationId xmlns:a16="http://schemas.microsoft.com/office/drawing/2014/main" xmlns="" id="{5DF04389-D05C-694B-93B1-8C04C3B8A18B}"/>
              </a:ext>
            </a:extLst>
          </p:cNvPr>
          <p:cNvSpPr txBox="1"/>
          <p:nvPr/>
        </p:nvSpPr>
        <p:spPr>
          <a:xfrm>
            <a:off x="203407" y="109858"/>
            <a:ext cx="126316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800">
                <a:latin typeface="MS PMincho" panose="02020600040205080304" pitchFamily="18" charset="-128"/>
                <a:ea typeface="MS PMincho" panose="02020600040205080304" pitchFamily="18" charset="-128"/>
              </a:rPr>
              <a:t>神道無念流 戸賀崎練武道場</a:t>
            </a:r>
          </a:p>
        </p:txBody>
      </p:sp>
      <p:sp>
        <p:nvSpPr>
          <p:cNvPr id="306" name="テキスト ボックス 305">
            <a:extLst>
              <a:ext uri="{FF2B5EF4-FFF2-40B4-BE49-F238E27FC236}">
                <a16:creationId xmlns:a16="http://schemas.microsoft.com/office/drawing/2014/main" xmlns="" id="{69DC573E-CF42-7743-A725-629272AB73D5}"/>
              </a:ext>
            </a:extLst>
          </p:cNvPr>
          <p:cNvSpPr txBox="1"/>
          <p:nvPr/>
        </p:nvSpPr>
        <p:spPr>
          <a:xfrm>
            <a:off x="1383031" y="300363"/>
            <a:ext cx="1450718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700">
                <a:latin typeface="MS PMincho" panose="02020600040205080304" pitchFamily="18" charset="-128"/>
                <a:ea typeface="MS PMincho" panose="02020600040205080304" pitchFamily="18" charset="-128"/>
              </a:rPr>
              <a:t>〒</a:t>
            </a:r>
            <a:r>
              <a:rPr lang="en-US" altLang="ja-JP" sz="700" dirty="0">
                <a:latin typeface="MS PMincho" panose="02020600040205080304" pitchFamily="18" charset="-128"/>
                <a:ea typeface="MS PMincho" panose="02020600040205080304" pitchFamily="18" charset="-128"/>
              </a:rPr>
              <a:t>346-0038</a:t>
            </a:r>
            <a:r>
              <a:rPr lang="ja-JP" altLang="en-US" sz="700">
                <a:latin typeface="MS PMincho" panose="02020600040205080304" pitchFamily="18" charset="-128"/>
                <a:ea typeface="MS PMincho" panose="02020600040205080304" pitchFamily="18" charset="-128"/>
              </a:rPr>
              <a:t>　埼玉県久喜市上清久</a:t>
            </a:r>
            <a:r>
              <a:rPr lang="en-US" altLang="ja-JP" sz="700" dirty="0">
                <a:latin typeface="MS PMincho" panose="02020600040205080304" pitchFamily="18" charset="-128"/>
                <a:ea typeface="MS PMincho" panose="02020600040205080304" pitchFamily="18" charset="-128"/>
              </a:rPr>
              <a:t>144</a:t>
            </a:r>
          </a:p>
        </p:txBody>
      </p:sp>
      <p:sp>
        <p:nvSpPr>
          <p:cNvPr id="307" name="テキスト ボックス 306">
            <a:extLst>
              <a:ext uri="{FF2B5EF4-FFF2-40B4-BE49-F238E27FC236}">
                <a16:creationId xmlns:a16="http://schemas.microsoft.com/office/drawing/2014/main" xmlns="" id="{67466FE3-78F3-8844-B34A-AAA5D5210AA6}"/>
              </a:ext>
            </a:extLst>
          </p:cNvPr>
          <p:cNvSpPr txBox="1"/>
          <p:nvPr/>
        </p:nvSpPr>
        <p:spPr>
          <a:xfrm>
            <a:off x="1389948" y="392319"/>
            <a:ext cx="124713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" altLang="ja-JP" sz="1200" dirty="0">
                <a:latin typeface="MS PMincho" panose="02020600040205080304" pitchFamily="18" charset="-128"/>
                <a:ea typeface="MS PMincho" panose="02020600040205080304" pitchFamily="18" charset="-128"/>
              </a:rPr>
              <a:t>TEL.0480-21-0917</a:t>
            </a:r>
          </a:p>
        </p:txBody>
      </p:sp>
      <p:sp>
        <p:nvSpPr>
          <p:cNvPr id="308" name="テキスト ボックス 307">
            <a:extLst>
              <a:ext uri="{FF2B5EF4-FFF2-40B4-BE49-F238E27FC236}">
                <a16:creationId xmlns:a16="http://schemas.microsoft.com/office/drawing/2014/main" xmlns="" id="{BB2E1A1D-78CC-4348-BBA4-25C8DA16700D}"/>
              </a:ext>
            </a:extLst>
          </p:cNvPr>
          <p:cNvSpPr txBox="1"/>
          <p:nvPr/>
        </p:nvSpPr>
        <p:spPr>
          <a:xfrm>
            <a:off x="2704034" y="442843"/>
            <a:ext cx="84478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" altLang="ja-JP" sz="800" dirty="0">
                <a:latin typeface="MS PMincho" panose="02020600040205080304" pitchFamily="18" charset="-128"/>
                <a:ea typeface="MS PMincho" panose="02020600040205080304" pitchFamily="18" charset="-128"/>
              </a:rPr>
              <a:t>FAX.0480-21-6854</a:t>
            </a:r>
          </a:p>
        </p:txBody>
      </p:sp>
      <p:sp>
        <p:nvSpPr>
          <p:cNvPr id="309" name="テキスト ボックス 308">
            <a:extLst>
              <a:ext uri="{FF2B5EF4-FFF2-40B4-BE49-F238E27FC236}">
                <a16:creationId xmlns:a16="http://schemas.microsoft.com/office/drawing/2014/main" xmlns="" id="{7CD64B3F-CB91-1447-9DD7-7799B6B59936}"/>
              </a:ext>
            </a:extLst>
          </p:cNvPr>
          <p:cNvSpPr txBox="1"/>
          <p:nvPr/>
        </p:nvSpPr>
        <p:spPr>
          <a:xfrm>
            <a:off x="215644" y="611678"/>
            <a:ext cx="448841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</a:rPr>
              <a:t>2020</a:t>
            </a:r>
            <a:r>
              <a:rPr lang="ja-JP" altLang="en-US" sz="900">
                <a:latin typeface="MS PMincho" panose="02020600040205080304" pitchFamily="18" charset="-128"/>
                <a:ea typeface="MS PMincho" panose="02020600040205080304" pitchFamily="18" charset="-128"/>
              </a:rPr>
              <a:t>年</a:t>
            </a: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xmlns="" id="{6515F3CE-6D71-E944-BFFF-80D3C2BD8913}"/>
              </a:ext>
            </a:extLst>
          </p:cNvPr>
          <p:cNvSpPr txBox="1"/>
          <p:nvPr/>
        </p:nvSpPr>
        <p:spPr>
          <a:xfrm>
            <a:off x="742296" y="611678"/>
            <a:ext cx="365485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</a:rPr>
              <a:t>11</a:t>
            </a:r>
            <a:r>
              <a:rPr lang="ja-JP" altLang="en-US" sz="900">
                <a:latin typeface="MS PMincho" panose="02020600040205080304" pitchFamily="18" charset="-128"/>
                <a:ea typeface="MS PMincho" panose="02020600040205080304" pitchFamily="18" charset="-128"/>
              </a:rPr>
              <a:t>月</a:t>
            </a:r>
            <a:r>
              <a:rPr lang="ja-JP" altLang="en-US" sz="1300">
                <a:latin typeface="MS PMincho" panose="02020600040205080304" pitchFamily="18" charset="-128"/>
                <a:ea typeface="MS PMincho" panose="02020600040205080304" pitchFamily="18" charset="-128"/>
              </a:rPr>
              <a:t>・</a:t>
            </a:r>
          </a:p>
        </p:txBody>
      </p:sp>
      <p:sp>
        <p:nvSpPr>
          <p:cNvPr id="311" name="テキスト ボックス 310">
            <a:extLst>
              <a:ext uri="{FF2B5EF4-FFF2-40B4-BE49-F238E27FC236}">
                <a16:creationId xmlns:a16="http://schemas.microsoft.com/office/drawing/2014/main" xmlns="" id="{20BB8560-3CC7-6148-A964-FD8ADD85586C}"/>
              </a:ext>
            </a:extLst>
          </p:cNvPr>
          <p:cNvSpPr txBox="1"/>
          <p:nvPr/>
        </p:nvSpPr>
        <p:spPr>
          <a:xfrm>
            <a:off x="1089537" y="611678"/>
            <a:ext cx="28212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300" dirty="0">
                <a:latin typeface="MS PMincho" panose="02020600040205080304" pitchFamily="18" charset="-128"/>
                <a:ea typeface="MS PMincho" panose="02020600040205080304" pitchFamily="18" charset="-128"/>
              </a:rPr>
              <a:t>12</a:t>
            </a:r>
            <a:r>
              <a:rPr lang="ja-JP" altLang="en-US" sz="900">
                <a:latin typeface="MS PMincho" panose="02020600040205080304" pitchFamily="18" charset="-128"/>
                <a:ea typeface="MS PMincho" panose="02020600040205080304" pitchFamily="18" charset="-128"/>
              </a:rPr>
              <a:t>月</a:t>
            </a:r>
          </a:p>
        </p:txBody>
      </p:sp>
      <p:sp>
        <p:nvSpPr>
          <p:cNvPr id="312" name="テキスト ボックス 311">
            <a:extLst>
              <a:ext uri="{FF2B5EF4-FFF2-40B4-BE49-F238E27FC236}">
                <a16:creationId xmlns:a16="http://schemas.microsoft.com/office/drawing/2014/main" xmlns="" id="{F1FB0407-66D5-164F-96D8-364345A5BC21}"/>
              </a:ext>
            </a:extLst>
          </p:cNvPr>
          <p:cNvSpPr txBox="1"/>
          <p:nvPr/>
        </p:nvSpPr>
        <p:spPr>
          <a:xfrm>
            <a:off x="1390475" y="634826"/>
            <a:ext cx="130965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000">
                <a:latin typeface="MS PMincho" panose="02020600040205080304" pitchFamily="18" charset="-128"/>
                <a:ea typeface="MS PMincho" panose="02020600040205080304" pitchFamily="18" charset="-128"/>
              </a:rPr>
              <a:t>稽古・イベントカレンダー</a:t>
            </a:r>
          </a:p>
        </p:txBody>
      </p:sp>
      <p:sp>
        <p:nvSpPr>
          <p:cNvPr id="334" name="テキスト ボックス 333">
            <a:extLst>
              <a:ext uri="{FF2B5EF4-FFF2-40B4-BE49-F238E27FC236}">
                <a16:creationId xmlns:a16="http://schemas.microsoft.com/office/drawing/2014/main" xmlns="" id="{5D813187-5BB5-1846-8D48-E885B19222DF}"/>
              </a:ext>
            </a:extLst>
          </p:cNvPr>
          <p:cNvSpPr txBox="1"/>
          <p:nvPr/>
        </p:nvSpPr>
        <p:spPr>
          <a:xfrm>
            <a:off x="299850" y="6006203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CCCCCC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29</a:t>
            </a:r>
            <a:endParaRPr kumimoji="1" lang="ja-JP" altLang="en-US" sz="1400" b="1">
              <a:solidFill>
                <a:srgbClr val="CCCCCC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35" name="テキスト ボックス 334">
            <a:extLst>
              <a:ext uri="{FF2B5EF4-FFF2-40B4-BE49-F238E27FC236}">
                <a16:creationId xmlns:a16="http://schemas.microsoft.com/office/drawing/2014/main" xmlns="" id="{B9C19133-1AE3-1C40-A313-C4F3515C0EF1}"/>
              </a:ext>
            </a:extLst>
          </p:cNvPr>
          <p:cNvSpPr txBox="1"/>
          <p:nvPr/>
        </p:nvSpPr>
        <p:spPr>
          <a:xfrm>
            <a:off x="1203800" y="6006203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CCCCCC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30</a:t>
            </a:r>
            <a:endParaRPr kumimoji="1" lang="ja-JP" altLang="en-US" sz="1400" b="1">
              <a:solidFill>
                <a:srgbClr val="CCCCCC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36" name="テキスト ボックス 335">
            <a:extLst>
              <a:ext uri="{FF2B5EF4-FFF2-40B4-BE49-F238E27FC236}">
                <a16:creationId xmlns:a16="http://schemas.microsoft.com/office/drawing/2014/main" xmlns="" id="{B232474B-0DA6-9342-9ED8-EC23742B11AB}"/>
              </a:ext>
            </a:extLst>
          </p:cNvPr>
          <p:cNvSpPr txBox="1"/>
          <p:nvPr/>
        </p:nvSpPr>
        <p:spPr>
          <a:xfrm>
            <a:off x="2163085" y="6006203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37" name="テキスト ボックス 336">
            <a:extLst>
              <a:ext uri="{FF2B5EF4-FFF2-40B4-BE49-F238E27FC236}">
                <a16:creationId xmlns:a16="http://schemas.microsoft.com/office/drawing/2014/main" xmlns="" id="{4437389B-678B-5B4A-A311-7F12AC1F0ABF}"/>
              </a:ext>
            </a:extLst>
          </p:cNvPr>
          <p:cNvSpPr txBox="1"/>
          <p:nvPr/>
        </p:nvSpPr>
        <p:spPr>
          <a:xfrm>
            <a:off x="3072259" y="6006203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38" name="テキスト ボックス 337">
            <a:extLst>
              <a:ext uri="{FF2B5EF4-FFF2-40B4-BE49-F238E27FC236}">
                <a16:creationId xmlns:a16="http://schemas.microsoft.com/office/drawing/2014/main" xmlns="" id="{50C81BA5-218B-0648-B76F-1982A3BBAF18}"/>
              </a:ext>
            </a:extLst>
          </p:cNvPr>
          <p:cNvSpPr txBox="1"/>
          <p:nvPr/>
        </p:nvSpPr>
        <p:spPr>
          <a:xfrm>
            <a:off x="3986659" y="6006203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3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39" name="テキスト ボックス 338">
            <a:extLst>
              <a:ext uri="{FF2B5EF4-FFF2-40B4-BE49-F238E27FC236}">
                <a16:creationId xmlns:a16="http://schemas.microsoft.com/office/drawing/2014/main" xmlns="" id="{CCBD805F-31AC-A04D-9A80-13FFF67CF999}"/>
              </a:ext>
            </a:extLst>
          </p:cNvPr>
          <p:cNvSpPr txBox="1"/>
          <p:nvPr/>
        </p:nvSpPr>
        <p:spPr>
          <a:xfrm>
            <a:off x="4890609" y="6006203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4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40" name="テキスト ボックス 339">
            <a:extLst>
              <a:ext uri="{FF2B5EF4-FFF2-40B4-BE49-F238E27FC236}">
                <a16:creationId xmlns:a16="http://schemas.microsoft.com/office/drawing/2014/main" xmlns="" id="{7B7C195C-3E8D-9946-841D-95D51E0888D4}"/>
              </a:ext>
            </a:extLst>
          </p:cNvPr>
          <p:cNvSpPr txBox="1"/>
          <p:nvPr/>
        </p:nvSpPr>
        <p:spPr>
          <a:xfrm>
            <a:off x="5815459" y="6006203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13AA79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5</a:t>
            </a:r>
            <a:endParaRPr kumimoji="1" lang="ja-JP" altLang="en-US" sz="1400" b="1">
              <a:solidFill>
                <a:srgbClr val="13AA79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41" name="テキスト ボックス 340">
            <a:extLst>
              <a:ext uri="{FF2B5EF4-FFF2-40B4-BE49-F238E27FC236}">
                <a16:creationId xmlns:a16="http://schemas.microsoft.com/office/drawing/2014/main" xmlns="" id="{489F1384-DC6E-7440-80DF-32958C9344FE}"/>
              </a:ext>
            </a:extLst>
          </p:cNvPr>
          <p:cNvSpPr txBox="1"/>
          <p:nvPr/>
        </p:nvSpPr>
        <p:spPr>
          <a:xfrm>
            <a:off x="344734" y="6612319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6</a:t>
            </a:r>
          </a:p>
        </p:txBody>
      </p:sp>
      <p:sp>
        <p:nvSpPr>
          <p:cNvPr id="342" name="テキスト ボックス 341">
            <a:extLst>
              <a:ext uri="{FF2B5EF4-FFF2-40B4-BE49-F238E27FC236}">
                <a16:creationId xmlns:a16="http://schemas.microsoft.com/office/drawing/2014/main" xmlns="" id="{8641FFC5-3703-684C-9C45-55A157127B76}"/>
              </a:ext>
            </a:extLst>
          </p:cNvPr>
          <p:cNvSpPr txBox="1"/>
          <p:nvPr/>
        </p:nvSpPr>
        <p:spPr>
          <a:xfrm>
            <a:off x="1248684" y="6612319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43" name="テキスト ボックス 342">
            <a:extLst>
              <a:ext uri="{FF2B5EF4-FFF2-40B4-BE49-F238E27FC236}">
                <a16:creationId xmlns:a16="http://schemas.microsoft.com/office/drawing/2014/main" xmlns="" id="{D2F8C5AC-BB2F-384F-A2A4-03CA43FF8C19}"/>
              </a:ext>
            </a:extLst>
          </p:cNvPr>
          <p:cNvSpPr txBox="1"/>
          <p:nvPr/>
        </p:nvSpPr>
        <p:spPr>
          <a:xfrm>
            <a:off x="2163084" y="6612319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8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44" name="テキスト ボックス 343">
            <a:extLst>
              <a:ext uri="{FF2B5EF4-FFF2-40B4-BE49-F238E27FC236}">
                <a16:creationId xmlns:a16="http://schemas.microsoft.com/office/drawing/2014/main" xmlns="" id="{2B79341C-174C-1049-B875-6D3949473F30}"/>
              </a:ext>
            </a:extLst>
          </p:cNvPr>
          <p:cNvSpPr txBox="1"/>
          <p:nvPr/>
        </p:nvSpPr>
        <p:spPr>
          <a:xfrm>
            <a:off x="3072259" y="6612319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9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45" name="テキスト ボックス 344">
            <a:extLst>
              <a:ext uri="{FF2B5EF4-FFF2-40B4-BE49-F238E27FC236}">
                <a16:creationId xmlns:a16="http://schemas.microsoft.com/office/drawing/2014/main" xmlns="" id="{CEE23C36-8759-744B-9DA0-D2D8810D6172}"/>
              </a:ext>
            </a:extLst>
          </p:cNvPr>
          <p:cNvSpPr txBox="1"/>
          <p:nvPr/>
        </p:nvSpPr>
        <p:spPr>
          <a:xfrm>
            <a:off x="3941775" y="6612319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10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46" name="テキスト ボックス 345">
            <a:extLst>
              <a:ext uri="{FF2B5EF4-FFF2-40B4-BE49-F238E27FC236}">
                <a16:creationId xmlns:a16="http://schemas.microsoft.com/office/drawing/2014/main" xmlns="" id="{5E337955-BBA6-4E41-A16B-2B477B0DA6CF}"/>
              </a:ext>
            </a:extLst>
          </p:cNvPr>
          <p:cNvSpPr txBox="1"/>
          <p:nvPr/>
        </p:nvSpPr>
        <p:spPr>
          <a:xfrm>
            <a:off x="4845725" y="6612319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11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47" name="テキスト ボックス 346">
            <a:extLst>
              <a:ext uri="{FF2B5EF4-FFF2-40B4-BE49-F238E27FC236}">
                <a16:creationId xmlns:a16="http://schemas.microsoft.com/office/drawing/2014/main" xmlns="" id="{6DAE05AF-0244-2047-BD8C-F21D0E3F6114}"/>
              </a:ext>
            </a:extLst>
          </p:cNvPr>
          <p:cNvSpPr txBox="1"/>
          <p:nvPr/>
        </p:nvSpPr>
        <p:spPr>
          <a:xfrm>
            <a:off x="5770575" y="6612319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13AA79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12</a:t>
            </a:r>
            <a:endParaRPr kumimoji="1" lang="ja-JP" altLang="en-US" sz="1400" b="1">
              <a:solidFill>
                <a:srgbClr val="13AA79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48" name="テキスト ボックス 347">
            <a:extLst>
              <a:ext uri="{FF2B5EF4-FFF2-40B4-BE49-F238E27FC236}">
                <a16:creationId xmlns:a16="http://schemas.microsoft.com/office/drawing/2014/main" xmlns="" id="{585FCD74-4193-9A49-B86C-A6DE848E8E3F}"/>
              </a:ext>
            </a:extLst>
          </p:cNvPr>
          <p:cNvSpPr txBox="1"/>
          <p:nvPr/>
        </p:nvSpPr>
        <p:spPr>
          <a:xfrm>
            <a:off x="299850" y="7218436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13</a:t>
            </a:r>
            <a:endParaRPr kumimoji="1" lang="ja-JP" altLang="en-US" sz="1400" b="1">
              <a:solidFill>
                <a:srgbClr val="D21515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49" name="テキスト ボックス 348">
            <a:extLst>
              <a:ext uri="{FF2B5EF4-FFF2-40B4-BE49-F238E27FC236}">
                <a16:creationId xmlns:a16="http://schemas.microsoft.com/office/drawing/2014/main" xmlns="" id="{6B2341A5-1A86-214F-888A-C7484ADBAC91}"/>
              </a:ext>
            </a:extLst>
          </p:cNvPr>
          <p:cNvSpPr txBox="1"/>
          <p:nvPr/>
        </p:nvSpPr>
        <p:spPr>
          <a:xfrm>
            <a:off x="1203800" y="7218436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14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50" name="テキスト ボックス 349">
            <a:extLst>
              <a:ext uri="{FF2B5EF4-FFF2-40B4-BE49-F238E27FC236}">
                <a16:creationId xmlns:a16="http://schemas.microsoft.com/office/drawing/2014/main" xmlns="" id="{2D497A42-B91C-ED40-A431-DB57B536AC37}"/>
              </a:ext>
            </a:extLst>
          </p:cNvPr>
          <p:cNvSpPr txBox="1"/>
          <p:nvPr/>
        </p:nvSpPr>
        <p:spPr>
          <a:xfrm>
            <a:off x="2118200" y="7218436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15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51" name="テキスト ボックス 350">
            <a:extLst>
              <a:ext uri="{FF2B5EF4-FFF2-40B4-BE49-F238E27FC236}">
                <a16:creationId xmlns:a16="http://schemas.microsoft.com/office/drawing/2014/main" xmlns="" id="{82FE276D-C238-4C47-A8DC-E5A520DB9CAE}"/>
              </a:ext>
            </a:extLst>
          </p:cNvPr>
          <p:cNvSpPr txBox="1"/>
          <p:nvPr/>
        </p:nvSpPr>
        <p:spPr>
          <a:xfrm>
            <a:off x="3027375" y="7218436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16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52" name="テキスト ボックス 351">
            <a:extLst>
              <a:ext uri="{FF2B5EF4-FFF2-40B4-BE49-F238E27FC236}">
                <a16:creationId xmlns:a16="http://schemas.microsoft.com/office/drawing/2014/main" xmlns="" id="{20214A1B-5DD3-D244-A242-1EF6A4D92042}"/>
              </a:ext>
            </a:extLst>
          </p:cNvPr>
          <p:cNvSpPr txBox="1"/>
          <p:nvPr/>
        </p:nvSpPr>
        <p:spPr>
          <a:xfrm>
            <a:off x="3941775" y="7218436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17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53" name="テキスト ボックス 352">
            <a:extLst>
              <a:ext uri="{FF2B5EF4-FFF2-40B4-BE49-F238E27FC236}">
                <a16:creationId xmlns:a16="http://schemas.microsoft.com/office/drawing/2014/main" xmlns="" id="{1647F5B2-3035-9E44-8410-A0B05EA4AE3E}"/>
              </a:ext>
            </a:extLst>
          </p:cNvPr>
          <p:cNvSpPr txBox="1"/>
          <p:nvPr/>
        </p:nvSpPr>
        <p:spPr>
          <a:xfrm>
            <a:off x="4845725" y="7218436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18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54" name="テキスト ボックス 353">
            <a:extLst>
              <a:ext uri="{FF2B5EF4-FFF2-40B4-BE49-F238E27FC236}">
                <a16:creationId xmlns:a16="http://schemas.microsoft.com/office/drawing/2014/main" xmlns="" id="{B0534E33-1D74-4147-A354-5D0A7F4F4AE5}"/>
              </a:ext>
            </a:extLst>
          </p:cNvPr>
          <p:cNvSpPr txBox="1"/>
          <p:nvPr/>
        </p:nvSpPr>
        <p:spPr>
          <a:xfrm>
            <a:off x="5770575" y="7218436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13AA79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19</a:t>
            </a:r>
            <a:endParaRPr kumimoji="1" lang="ja-JP" altLang="en-US" sz="1400" b="1">
              <a:solidFill>
                <a:srgbClr val="13AA79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55" name="テキスト ボックス 354">
            <a:extLst>
              <a:ext uri="{FF2B5EF4-FFF2-40B4-BE49-F238E27FC236}">
                <a16:creationId xmlns:a16="http://schemas.microsoft.com/office/drawing/2014/main" xmlns="" id="{3CB104ED-3E14-DB43-8BF7-29A089638DA0}"/>
              </a:ext>
            </a:extLst>
          </p:cNvPr>
          <p:cNvSpPr txBox="1"/>
          <p:nvPr/>
        </p:nvSpPr>
        <p:spPr>
          <a:xfrm>
            <a:off x="299850" y="7819327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</a:t>
            </a:r>
            <a:endParaRPr kumimoji="1" lang="ja-JP" altLang="en-US" sz="1400" b="1">
              <a:solidFill>
                <a:srgbClr val="D21515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56" name="テキスト ボックス 355">
            <a:extLst>
              <a:ext uri="{FF2B5EF4-FFF2-40B4-BE49-F238E27FC236}">
                <a16:creationId xmlns:a16="http://schemas.microsoft.com/office/drawing/2014/main" xmlns="" id="{D047FB08-4ADC-3B40-A627-9CA728A87995}"/>
              </a:ext>
            </a:extLst>
          </p:cNvPr>
          <p:cNvSpPr txBox="1"/>
          <p:nvPr/>
        </p:nvSpPr>
        <p:spPr>
          <a:xfrm>
            <a:off x="1203800" y="7819327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21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57" name="テキスト ボックス 356">
            <a:extLst>
              <a:ext uri="{FF2B5EF4-FFF2-40B4-BE49-F238E27FC236}">
                <a16:creationId xmlns:a16="http://schemas.microsoft.com/office/drawing/2014/main" xmlns="" id="{090739EF-E2EB-D34C-8741-6B57737C7DC2}"/>
              </a:ext>
            </a:extLst>
          </p:cNvPr>
          <p:cNvSpPr txBox="1"/>
          <p:nvPr/>
        </p:nvSpPr>
        <p:spPr>
          <a:xfrm>
            <a:off x="2118200" y="7819327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22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58" name="テキスト ボックス 357">
            <a:extLst>
              <a:ext uri="{FF2B5EF4-FFF2-40B4-BE49-F238E27FC236}">
                <a16:creationId xmlns:a16="http://schemas.microsoft.com/office/drawing/2014/main" xmlns="" id="{A7C2DC93-DA1D-3841-BB4B-EEAEEDE7AD57}"/>
              </a:ext>
            </a:extLst>
          </p:cNvPr>
          <p:cNvSpPr txBox="1"/>
          <p:nvPr/>
        </p:nvSpPr>
        <p:spPr>
          <a:xfrm>
            <a:off x="3027375" y="7819327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23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59" name="テキスト ボックス 358">
            <a:extLst>
              <a:ext uri="{FF2B5EF4-FFF2-40B4-BE49-F238E27FC236}">
                <a16:creationId xmlns:a16="http://schemas.microsoft.com/office/drawing/2014/main" xmlns="" id="{ED72449A-B7C6-0442-A12B-22A1DFF3AFA1}"/>
              </a:ext>
            </a:extLst>
          </p:cNvPr>
          <p:cNvSpPr txBox="1"/>
          <p:nvPr/>
        </p:nvSpPr>
        <p:spPr>
          <a:xfrm>
            <a:off x="3941775" y="7819327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24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60" name="テキスト ボックス 359">
            <a:extLst>
              <a:ext uri="{FF2B5EF4-FFF2-40B4-BE49-F238E27FC236}">
                <a16:creationId xmlns:a16="http://schemas.microsoft.com/office/drawing/2014/main" xmlns="" id="{81B0409E-37D2-6F44-9EE2-30AE4B78AE6A}"/>
              </a:ext>
            </a:extLst>
          </p:cNvPr>
          <p:cNvSpPr txBox="1"/>
          <p:nvPr/>
        </p:nvSpPr>
        <p:spPr>
          <a:xfrm>
            <a:off x="4845725" y="7819327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25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61" name="テキスト ボックス 360">
            <a:extLst>
              <a:ext uri="{FF2B5EF4-FFF2-40B4-BE49-F238E27FC236}">
                <a16:creationId xmlns:a16="http://schemas.microsoft.com/office/drawing/2014/main" xmlns="" id="{E6D8ED49-3F40-CF4B-B7C1-64C483E999AC}"/>
              </a:ext>
            </a:extLst>
          </p:cNvPr>
          <p:cNvSpPr txBox="1"/>
          <p:nvPr/>
        </p:nvSpPr>
        <p:spPr>
          <a:xfrm>
            <a:off x="5770575" y="7819327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13AA79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26</a:t>
            </a:r>
            <a:endParaRPr kumimoji="1" lang="ja-JP" altLang="en-US" sz="1400" b="1">
              <a:solidFill>
                <a:srgbClr val="13AA79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62" name="テキスト ボックス 361">
            <a:extLst>
              <a:ext uri="{FF2B5EF4-FFF2-40B4-BE49-F238E27FC236}">
                <a16:creationId xmlns:a16="http://schemas.microsoft.com/office/drawing/2014/main" xmlns="" id="{5E3E9CB5-93C1-1F44-B93A-E3EFFA488DAF}"/>
              </a:ext>
            </a:extLst>
          </p:cNvPr>
          <p:cNvSpPr txBox="1"/>
          <p:nvPr/>
        </p:nvSpPr>
        <p:spPr>
          <a:xfrm>
            <a:off x="299850" y="8420218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27</a:t>
            </a:r>
            <a:endParaRPr kumimoji="1" lang="ja-JP" altLang="en-US" sz="1400" b="1">
              <a:solidFill>
                <a:srgbClr val="D21515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63" name="テキスト ボックス 362">
            <a:extLst>
              <a:ext uri="{FF2B5EF4-FFF2-40B4-BE49-F238E27FC236}">
                <a16:creationId xmlns:a16="http://schemas.microsoft.com/office/drawing/2014/main" xmlns="" id="{9AE72D04-3C8A-5B41-9294-BFE5ECFAC086}"/>
              </a:ext>
            </a:extLst>
          </p:cNvPr>
          <p:cNvSpPr txBox="1"/>
          <p:nvPr/>
        </p:nvSpPr>
        <p:spPr>
          <a:xfrm>
            <a:off x="1203800" y="8420218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28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64" name="テキスト ボックス 363">
            <a:extLst>
              <a:ext uri="{FF2B5EF4-FFF2-40B4-BE49-F238E27FC236}">
                <a16:creationId xmlns:a16="http://schemas.microsoft.com/office/drawing/2014/main" xmlns="" id="{ACD311FA-9588-D143-B855-AC6C41CA7C40}"/>
              </a:ext>
            </a:extLst>
          </p:cNvPr>
          <p:cNvSpPr txBox="1"/>
          <p:nvPr/>
        </p:nvSpPr>
        <p:spPr>
          <a:xfrm>
            <a:off x="2118200" y="8420218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29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65" name="テキスト ボックス 364">
            <a:extLst>
              <a:ext uri="{FF2B5EF4-FFF2-40B4-BE49-F238E27FC236}">
                <a16:creationId xmlns:a16="http://schemas.microsoft.com/office/drawing/2014/main" xmlns="" id="{6814CB74-4590-674D-9C06-4CC65581DC34}"/>
              </a:ext>
            </a:extLst>
          </p:cNvPr>
          <p:cNvSpPr txBox="1"/>
          <p:nvPr/>
        </p:nvSpPr>
        <p:spPr>
          <a:xfrm>
            <a:off x="3027375" y="8420218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30</a:t>
            </a:r>
          </a:p>
        </p:txBody>
      </p:sp>
      <p:sp>
        <p:nvSpPr>
          <p:cNvPr id="366" name="テキスト ボックス 365">
            <a:extLst>
              <a:ext uri="{FF2B5EF4-FFF2-40B4-BE49-F238E27FC236}">
                <a16:creationId xmlns:a16="http://schemas.microsoft.com/office/drawing/2014/main" xmlns="" id="{AC32D3EB-9A51-FC4D-829E-E8BB80E52BE9}"/>
              </a:ext>
            </a:extLst>
          </p:cNvPr>
          <p:cNvSpPr txBox="1"/>
          <p:nvPr/>
        </p:nvSpPr>
        <p:spPr>
          <a:xfrm>
            <a:off x="3941775" y="8420218"/>
            <a:ext cx="1795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31</a:t>
            </a:r>
            <a:endParaRPr kumimoji="1" lang="ja-JP" altLang="en-US" sz="1400" b="1">
              <a:solidFill>
                <a:srgbClr val="33333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67" name="テキスト ボックス 366">
            <a:extLst>
              <a:ext uri="{FF2B5EF4-FFF2-40B4-BE49-F238E27FC236}">
                <a16:creationId xmlns:a16="http://schemas.microsoft.com/office/drawing/2014/main" xmlns="" id="{71846845-7B62-7F4C-9898-16DF36E730A6}"/>
              </a:ext>
            </a:extLst>
          </p:cNvPr>
          <p:cNvSpPr txBox="1"/>
          <p:nvPr/>
        </p:nvSpPr>
        <p:spPr>
          <a:xfrm>
            <a:off x="4890609" y="8420218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CCCCCC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368" name="テキスト ボックス 367">
            <a:extLst>
              <a:ext uri="{FF2B5EF4-FFF2-40B4-BE49-F238E27FC236}">
                <a16:creationId xmlns:a16="http://schemas.microsoft.com/office/drawing/2014/main" xmlns="" id="{C1B196C9-88B9-AB40-AA62-237638B6ADC9}"/>
              </a:ext>
            </a:extLst>
          </p:cNvPr>
          <p:cNvSpPr txBox="1"/>
          <p:nvPr/>
        </p:nvSpPr>
        <p:spPr>
          <a:xfrm>
            <a:off x="5815459" y="8420218"/>
            <a:ext cx="897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CCCCCC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</a:t>
            </a:r>
            <a:endParaRPr kumimoji="1" lang="ja-JP" altLang="en-US" sz="1400" b="1">
              <a:solidFill>
                <a:srgbClr val="CCCCCC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71" name="テキスト ボックス 270">
            <a:extLst>
              <a:ext uri="{FF2B5EF4-FFF2-40B4-BE49-F238E27FC236}">
                <a16:creationId xmlns:a16="http://schemas.microsoft.com/office/drawing/2014/main" xmlns="" id="{4A80E868-0480-BB47-BE65-C489183DAA20}"/>
              </a:ext>
            </a:extLst>
          </p:cNvPr>
          <p:cNvSpPr txBox="1"/>
          <p:nvPr/>
        </p:nvSpPr>
        <p:spPr>
          <a:xfrm>
            <a:off x="263472" y="2557134"/>
            <a:ext cx="256480" cy="615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40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憲法記念日</a:t>
            </a:r>
            <a:endParaRPr kumimoji="1" lang="en-US" altLang="ja-JP" sz="400" dirty="0">
              <a:solidFill>
                <a:srgbClr val="D21515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91" name="テキスト ボックス 290">
            <a:extLst>
              <a:ext uri="{FF2B5EF4-FFF2-40B4-BE49-F238E27FC236}">
                <a16:creationId xmlns:a16="http://schemas.microsoft.com/office/drawing/2014/main" xmlns="" id="{F5660997-B349-8740-9F82-86E030D7474E}"/>
              </a:ext>
            </a:extLst>
          </p:cNvPr>
          <p:cNvSpPr txBox="1"/>
          <p:nvPr/>
        </p:nvSpPr>
        <p:spPr>
          <a:xfrm>
            <a:off x="1142250" y="3766404"/>
            <a:ext cx="307778" cy="615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40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勤労感謝の日</a:t>
            </a:r>
            <a:endParaRPr kumimoji="1" lang="en-US" altLang="ja-JP" sz="400" dirty="0">
              <a:solidFill>
                <a:srgbClr val="D21515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58" name="テキスト ボックス 257">
            <a:extLst>
              <a:ext uri="{FF2B5EF4-FFF2-40B4-BE49-F238E27FC236}">
                <a16:creationId xmlns:a16="http://schemas.microsoft.com/office/drawing/2014/main" xmlns="" id="{262EE06B-0C7F-8D4C-AD89-E2901B6DC9A0}"/>
              </a:ext>
            </a:extLst>
          </p:cNvPr>
          <p:cNvSpPr txBox="1"/>
          <p:nvPr/>
        </p:nvSpPr>
        <p:spPr>
          <a:xfrm>
            <a:off x="2122195" y="1944328"/>
            <a:ext cx="203582" cy="615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40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文化の日</a:t>
            </a:r>
            <a:endParaRPr kumimoji="1" lang="en-US" altLang="ja-JP" sz="400" dirty="0">
              <a:solidFill>
                <a:srgbClr val="D21515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61" name="正方形/長方形 260">
            <a:extLst>
              <a:ext uri="{FF2B5EF4-FFF2-40B4-BE49-F238E27FC236}">
                <a16:creationId xmlns:a16="http://schemas.microsoft.com/office/drawing/2014/main" xmlns="" id="{E3EC9C4B-036F-5540-902F-FCA214B9D46B}"/>
              </a:ext>
            </a:extLst>
          </p:cNvPr>
          <p:cNvSpPr/>
          <p:nvPr/>
        </p:nvSpPr>
        <p:spPr>
          <a:xfrm>
            <a:off x="209550" y="854075"/>
            <a:ext cx="2961616" cy="1934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テキスト ボックス 261">
            <a:extLst>
              <a:ext uri="{FF2B5EF4-FFF2-40B4-BE49-F238E27FC236}">
                <a16:creationId xmlns:a16="http://schemas.microsoft.com/office/drawing/2014/main" xmlns="" id="{01A6D608-B5F4-9B4A-9F3E-BD7738651DB8}"/>
              </a:ext>
            </a:extLst>
          </p:cNvPr>
          <p:cNvSpPr txBox="1"/>
          <p:nvPr/>
        </p:nvSpPr>
        <p:spPr>
          <a:xfrm>
            <a:off x="1153352" y="875038"/>
            <a:ext cx="107401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90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神道無念流 研究会用</a:t>
            </a:r>
          </a:p>
        </p:txBody>
      </p:sp>
      <p:sp>
        <p:nvSpPr>
          <p:cNvPr id="279" name="テキスト ボックス 278">
            <a:extLst>
              <a:ext uri="{FF2B5EF4-FFF2-40B4-BE49-F238E27FC236}">
                <a16:creationId xmlns:a16="http://schemas.microsoft.com/office/drawing/2014/main" xmlns="" id="{C0CB132C-8772-8046-9C5D-122A2F14097E}"/>
              </a:ext>
            </a:extLst>
          </p:cNvPr>
          <p:cNvSpPr txBox="1"/>
          <p:nvPr/>
        </p:nvSpPr>
        <p:spPr>
          <a:xfrm>
            <a:off x="611769" y="1521225"/>
            <a:ext cx="10259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80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日</a:t>
            </a:r>
          </a:p>
        </p:txBody>
      </p:sp>
      <p:sp>
        <p:nvSpPr>
          <p:cNvPr id="298" name="テキスト ボックス 297">
            <a:extLst>
              <a:ext uri="{FF2B5EF4-FFF2-40B4-BE49-F238E27FC236}">
                <a16:creationId xmlns:a16="http://schemas.microsoft.com/office/drawing/2014/main" xmlns="" id="{669740D4-170E-664E-B990-CB6AB5A1E8C0}"/>
              </a:ext>
            </a:extLst>
          </p:cNvPr>
          <p:cNvSpPr txBox="1"/>
          <p:nvPr/>
        </p:nvSpPr>
        <p:spPr>
          <a:xfrm>
            <a:off x="1525106" y="1521225"/>
            <a:ext cx="10259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80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</a:p>
        </p:txBody>
      </p:sp>
      <p:sp>
        <p:nvSpPr>
          <p:cNvPr id="313" name="テキスト ボックス 312">
            <a:extLst>
              <a:ext uri="{FF2B5EF4-FFF2-40B4-BE49-F238E27FC236}">
                <a16:creationId xmlns:a16="http://schemas.microsoft.com/office/drawing/2014/main" xmlns="" id="{C1E51F20-88A2-ED40-BC61-1C02AE7D1342}"/>
              </a:ext>
            </a:extLst>
          </p:cNvPr>
          <p:cNvSpPr txBox="1"/>
          <p:nvPr/>
        </p:nvSpPr>
        <p:spPr>
          <a:xfrm>
            <a:off x="2438443" y="1521225"/>
            <a:ext cx="10259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80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火</a:t>
            </a:r>
          </a:p>
        </p:txBody>
      </p:sp>
      <p:sp>
        <p:nvSpPr>
          <p:cNvPr id="314" name="テキスト ボックス 313">
            <a:extLst>
              <a:ext uri="{FF2B5EF4-FFF2-40B4-BE49-F238E27FC236}">
                <a16:creationId xmlns:a16="http://schemas.microsoft.com/office/drawing/2014/main" xmlns="" id="{EDCC8B88-C0C6-2C49-B8DD-29B4B3A472F0}"/>
              </a:ext>
            </a:extLst>
          </p:cNvPr>
          <p:cNvSpPr txBox="1"/>
          <p:nvPr/>
        </p:nvSpPr>
        <p:spPr>
          <a:xfrm>
            <a:off x="3351780" y="1521225"/>
            <a:ext cx="10259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80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水</a:t>
            </a:r>
          </a:p>
        </p:txBody>
      </p:sp>
      <p:sp>
        <p:nvSpPr>
          <p:cNvPr id="318" name="テキスト ボックス 317">
            <a:extLst>
              <a:ext uri="{FF2B5EF4-FFF2-40B4-BE49-F238E27FC236}">
                <a16:creationId xmlns:a16="http://schemas.microsoft.com/office/drawing/2014/main" xmlns="" id="{A4FD6052-9E40-4045-8BD1-429796562305}"/>
              </a:ext>
            </a:extLst>
          </p:cNvPr>
          <p:cNvSpPr txBox="1"/>
          <p:nvPr/>
        </p:nvSpPr>
        <p:spPr>
          <a:xfrm>
            <a:off x="4265117" y="1521225"/>
            <a:ext cx="10259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80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木</a:t>
            </a:r>
          </a:p>
        </p:txBody>
      </p:sp>
      <p:sp>
        <p:nvSpPr>
          <p:cNvPr id="319" name="テキスト ボックス 318">
            <a:extLst>
              <a:ext uri="{FF2B5EF4-FFF2-40B4-BE49-F238E27FC236}">
                <a16:creationId xmlns:a16="http://schemas.microsoft.com/office/drawing/2014/main" xmlns="" id="{F5D236AA-93AB-FE4A-B0F8-FE62CDB21A47}"/>
              </a:ext>
            </a:extLst>
          </p:cNvPr>
          <p:cNvSpPr txBox="1"/>
          <p:nvPr/>
        </p:nvSpPr>
        <p:spPr>
          <a:xfrm>
            <a:off x="5178454" y="1521225"/>
            <a:ext cx="10259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80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金</a:t>
            </a:r>
          </a:p>
        </p:txBody>
      </p:sp>
      <p:sp>
        <p:nvSpPr>
          <p:cNvPr id="320" name="テキスト ボックス 319">
            <a:extLst>
              <a:ext uri="{FF2B5EF4-FFF2-40B4-BE49-F238E27FC236}">
                <a16:creationId xmlns:a16="http://schemas.microsoft.com/office/drawing/2014/main" xmlns="" id="{9CD0FE52-81D4-A544-AD6D-31C37F7CC6D1}"/>
              </a:ext>
            </a:extLst>
          </p:cNvPr>
          <p:cNvSpPr txBox="1"/>
          <p:nvPr/>
        </p:nvSpPr>
        <p:spPr>
          <a:xfrm>
            <a:off x="6091793" y="1521225"/>
            <a:ext cx="10259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800">
                <a:solidFill>
                  <a:srgbClr val="13AA79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土</a:t>
            </a:r>
          </a:p>
        </p:txBody>
      </p:sp>
      <p:sp>
        <p:nvSpPr>
          <p:cNvPr id="321" name="テキスト ボックス 320">
            <a:extLst>
              <a:ext uri="{FF2B5EF4-FFF2-40B4-BE49-F238E27FC236}">
                <a16:creationId xmlns:a16="http://schemas.microsoft.com/office/drawing/2014/main" xmlns="" id="{B351DE40-B57C-8148-9183-99FB73698DC5}"/>
              </a:ext>
            </a:extLst>
          </p:cNvPr>
          <p:cNvSpPr txBox="1"/>
          <p:nvPr/>
        </p:nvSpPr>
        <p:spPr>
          <a:xfrm>
            <a:off x="3275761" y="1240726"/>
            <a:ext cx="282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11</a:t>
            </a:r>
            <a:r>
              <a:rPr kumimoji="1" lang="ja-JP" altLang="en-US" sz="110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</a:p>
        </p:txBody>
      </p:sp>
      <p:sp>
        <p:nvSpPr>
          <p:cNvPr id="322" name="テキスト ボックス 321">
            <a:extLst>
              <a:ext uri="{FF2B5EF4-FFF2-40B4-BE49-F238E27FC236}">
                <a16:creationId xmlns:a16="http://schemas.microsoft.com/office/drawing/2014/main" xmlns="" id="{BFA541E3-A094-834C-B00A-D77C18A9C728}"/>
              </a:ext>
            </a:extLst>
          </p:cNvPr>
          <p:cNvSpPr txBox="1"/>
          <p:nvPr/>
        </p:nvSpPr>
        <p:spPr>
          <a:xfrm>
            <a:off x="269282" y="1280671"/>
            <a:ext cx="153888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6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2020</a:t>
            </a:r>
            <a:endParaRPr kumimoji="1" lang="ja-JP" altLang="en-US" sz="60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24" name="テキスト ボックス 323">
            <a:extLst>
              <a:ext uri="{FF2B5EF4-FFF2-40B4-BE49-F238E27FC236}">
                <a16:creationId xmlns:a16="http://schemas.microsoft.com/office/drawing/2014/main" xmlns="" id="{4650171C-2351-594A-A869-AE61C754E212}"/>
              </a:ext>
            </a:extLst>
          </p:cNvPr>
          <p:cNvSpPr txBox="1"/>
          <p:nvPr/>
        </p:nvSpPr>
        <p:spPr>
          <a:xfrm>
            <a:off x="6257940" y="1280671"/>
            <a:ext cx="269304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kumimoji="1" lang="ja-JP" altLang="en-US" sz="60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令和</a:t>
            </a:r>
            <a:r>
              <a:rPr kumimoji="1" lang="en-US" altLang="ja-JP" sz="6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</a:t>
            </a:r>
            <a:r>
              <a:rPr kumimoji="1" lang="ja-JP" altLang="en-US" sz="60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年</a:t>
            </a:r>
          </a:p>
        </p:txBody>
      </p:sp>
      <p:sp>
        <p:nvSpPr>
          <p:cNvPr id="325" name="テキスト ボックス 324">
            <a:extLst>
              <a:ext uri="{FF2B5EF4-FFF2-40B4-BE49-F238E27FC236}">
                <a16:creationId xmlns:a16="http://schemas.microsoft.com/office/drawing/2014/main" xmlns="" id="{1AC69E5B-F2BF-6F49-8A0C-2EF08DE1660C}"/>
              </a:ext>
            </a:extLst>
          </p:cNvPr>
          <p:cNvSpPr txBox="1"/>
          <p:nvPr/>
        </p:nvSpPr>
        <p:spPr>
          <a:xfrm>
            <a:off x="611769" y="5796663"/>
            <a:ext cx="10259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800">
                <a:solidFill>
                  <a:srgbClr val="D21515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日</a:t>
            </a:r>
          </a:p>
        </p:txBody>
      </p:sp>
      <p:sp>
        <p:nvSpPr>
          <p:cNvPr id="326" name="テキスト ボックス 325">
            <a:extLst>
              <a:ext uri="{FF2B5EF4-FFF2-40B4-BE49-F238E27FC236}">
                <a16:creationId xmlns:a16="http://schemas.microsoft.com/office/drawing/2014/main" xmlns="" id="{72DD4B9A-C002-5C4C-98AB-0AE488BF4F57}"/>
              </a:ext>
            </a:extLst>
          </p:cNvPr>
          <p:cNvSpPr txBox="1"/>
          <p:nvPr/>
        </p:nvSpPr>
        <p:spPr>
          <a:xfrm>
            <a:off x="1525106" y="5796663"/>
            <a:ext cx="10259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80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</a:p>
        </p:txBody>
      </p:sp>
      <p:sp>
        <p:nvSpPr>
          <p:cNvPr id="327" name="テキスト ボックス 326">
            <a:extLst>
              <a:ext uri="{FF2B5EF4-FFF2-40B4-BE49-F238E27FC236}">
                <a16:creationId xmlns:a16="http://schemas.microsoft.com/office/drawing/2014/main" xmlns="" id="{21C097F0-97E5-4240-A5DD-DF00E6F34614}"/>
              </a:ext>
            </a:extLst>
          </p:cNvPr>
          <p:cNvSpPr txBox="1"/>
          <p:nvPr/>
        </p:nvSpPr>
        <p:spPr>
          <a:xfrm>
            <a:off x="2438443" y="5796663"/>
            <a:ext cx="10259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80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火</a:t>
            </a:r>
          </a:p>
        </p:txBody>
      </p:sp>
      <p:sp>
        <p:nvSpPr>
          <p:cNvPr id="328" name="テキスト ボックス 327">
            <a:extLst>
              <a:ext uri="{FF2B5EF4-FFF2-40B4-BE49-F238E27FC236}">
                <a16:creationId xmlns:a16="http://schemas.microsoft.com/office/drawing/2014/main" xmlns="" id="{81820497-3062-854C-AB24-E685038BEC20}"/>
              </a:ext>
            </a:extLst>
          </p:cNvPr>
          <p:cNvSpPr txBox="1"/>
          <p:nvPr/>
        </p:nvSpPr>
        <p:spPr>
          <a:xfrm>
            <a:off x="3351780" y="5796663"/>
            <a:ext cx="10259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80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水</a:t>
            </a:r>
          </a:p>
        </p:txBody>
      </p:sp>
      <p:sp>
        <p:nvSpPr>
          <p:cNvPr id="329" name="テキスト ボックス 328">
            <a:extLst>
              <a:ext uri="{FF2B5EF4-FFF2-40B4-BE49-F238E27FC236}">
                <a16:creationId xmlns:a16="http://schemas.microsoft.com/office/drawing/2014/main" xmlns="" id="{9513D48E-E482-F24A-8F2A-60E05120EE59}"/>
              </a:ext>
            </a:extLst>
          </p:cNvPr>
          <p:cNvSpPr txBox="1"/>
          <p:nvPr/>
        </p:nvSpPr>
        <p:spPr>
          <a:xfrm>
            <a:off x="4265117" y="5796663"/>
            <a:ext cx="10259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80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木</a:t>
            </a:r>
          </a:p>
        </p:txBody>
      </p:sp>
      <p:sp>
        <p:nvSpPr>
          <p:cNvPr id="330" name="テキスト ボックス 329">
            <a:extLst>
              <a:ext uri="{FF2B5EF4-FFF2-40B4-BE49-F238E27FC236}">
                <a16:creationId xmlns:a16="http://schemas.microsoft.com/office/drawing/2014/main" xmlns="" id="{026C4014-F004-E242-BFF7-A089D556FB16}"/>
              </a:ext>
            </a:extLst>
          </p:cNvPr>
          <p:cNvSpPr txBox="1"/>
          <p:nvPr/>
        </p:nvSpPr>
        <p:spPr>
          <a:xfrm>
            <a:off x="5178454" y="5796663"/>
            <a:ext cx="10259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800">
                <a:solidFill>
                  <a:srgbClr val="333333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金</a:t>
            </a:r>
          </a:p>
        </p:txBody>
      </p:sp>
      <p:sp>
        <p:nvSpPr>
          <p:cNvPr id="331" name="テキスト ボックス 330">
            <a:extLst>
              <a:ext uri="{FF2B5EF4-FFF2-40B4-BE49-F238E27FC236}">
                <a16:creationId xmlns:a16="http://schemas.microsoft.com/office/drawing/2014/main" xmlns="" id="{550648F3-D0DB-004A-9BEA-4C39450073BE}"/>
              </a:ext>
            </a:extLst>
          </p:cNvPr>
          <p:cNvSpPr txBox="1"/>
          <p:nvPr/>
        </p:nvSpPr>
        <p:spPr>
          <a:xfrm>
            <a:off x="6091793" y="5796663"/>
            <a:ext cx="10259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800">
                <a:solidFill>
                  <a:srgbClr val="13AA79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土</a:t>
            </a:r>
          </a:p>
        </p:txBody>
      </p:sp>
      <p:sp>
        <p:nvSpPr>
          <p:cNvPr id="332" name="テキスト ボックス 331">
            <a:extLst>
              <a:ext uri="{FF2B5EF4-FFF2-40B4-BE49-F238E27FC236}">
                <a16:creationId xmlns:a16="http://schemas.microsoft.com/office/drawing/2014/main" xmlns="" id="{AEAB71F3-AA24-6942-A05C-08038120D716}"/>
              </a:ext>
            </a:extLst>
          </p:cNvPr>
          <p:cNvSpPr txBox="1"/>
          <p:nvPr/>
        </p:nvSpPr>
        <p:spPr>
          <a:xfrm>
            <a:off x="3275761" y="5516164"/>
            <a:ext cx="282130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12</a:t>
            </a:r>
            <a:r>
              <a:rPr kumimoji="1" lang="ja-JP" altLang="en-US" sz="110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</a:p>
        </p:txBody>
      </p:sp>
      <p:sp>
        <p:nvSpPr>
          <p:cNvPr id="333" name="テキスト ボックス 332">
            <a:extLst>
              <a:ext uri="{FF2B5EF4-FFF2-40B4-BE49-F238E27FC236}">
                <a16:creationId xmlns:a16="http://schemas.microsoft.com/office/drawing/2014/main" xmlns="" id="{239BC855-57D7-BD42-95EB-82144767E14A}"/>
              </a:ext>
            </a:extLst>
          </p:cNvPr>
          <p:cNvSpPr txBox="1"/>
          <p:nvPr/>
        </p:nvSpPr>
        <p:spPr>
          <a:xfrm>
            <a:off x="269282" y="5556109"/>
            <a:ext cx="153888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6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2020</a:t>
            </a:r>
            <a:endParaRPr kumimoji="1" lang="ja-JP" altLang="en-US" sz="60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37" name="テキスト ボックス 436">
            <a:extLst>
              <a:ext uri="{FF2B5EF4-FFF2-40B4-BE49-F238E27FC236}">
                <a16:creationId xmlns:a16="http://schemas.microsoft.com/office/drawing/2014/main" xmlns="" id="{ED16E436-5ABC-8343-B91F-8D94CD533762}"/>
              </a:ext>
            </a:extLst>
          </p:cNvPr>
          <p:cNvSpPr txBox="1"/>
          <p:nvPr/>
        </p:nvSpPr>
        <p:spPr>
          <a:xfrm>
            <a:off x="6257940" y="5556109"/>
            <a:ext cx="269304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kumimoji="1" lang="ja-JP" altLang="en-US" sz="60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令和</a:t>
            </a:r>
            <a:r>
              <a:rPr kumimoji="1" lang="en-US" altLang="ja-JP" sz="6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</a:t>
            </a:r>
            <a:r>
              <a:rPr kumimoji="1" lang="ja-JP" altLang="en-US" sz="60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年</a:t>
            </a:r>
          </a:p>
        </p:txBody>
      </p:sp>
      <p:sp>
        <p:nvSpPr>
          <p:cNvPr id="191" name="角丸四角形 190">
            <a:extLst>
              <a:ext uri="{FF2B5EF4-FFF2-40B4-BE49-F238E27FC236}">
                <a16:creationId xmlns:a16="http://schemas.microsoft.com/office/drawing/2014/main" xmlns="" id="{31FFF06A-524F-7A4F-B604-959E5BF39D1D}"/>
              </a:ext>
            </a:extLst>
          </p:cNvPr>
          <p:cNvSpPr/>
          <p:nvPr/>
        </p:nvSpPr>
        <p:spPr>
          <a:xfrm>
            <a:off x="3832670" y="723101"/>
            <a:ext cx="2768155" cy="369099"/>
          </a:xfrm>
          <a:prstGeom prst="roundRect">
            <a:avLst>
              <a:gd name="adj" fmla="val 8900"/>
            </a:avLst>
          </a:prstGeom>
          <a:noFill/>
          <a:ln>
            <a:solidFill>
              <a:srgbClr val="1987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xmlns="" id="{0DED148F-7279-C847-B960-79E552A1BCDA}"/>
              </a:ext>
            </a:extLst>
          </p:cNvPr>
          <p:cNvSpPr txBox="1"/>
          <p:nvPr/>
        </p:nvSpPr>
        <p:spPr>
          <a:xfrm>
            <a:off x="4123594" y="835979"/>
            <a:ext cx="90409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800" b="1">
                <a:latin typeface="MS PGothic" panose="020B0600070205080204" pitchFamily="34" charset="-128"/>
                <a:ea typeface="MS PGothic" panose="020B0600070205080204" pitchFamily="34" charset="-128"/>
              </a:rPr>
              <a:t>：神道無念流 研究会</a:t>
            </a:r>
          </a:p>
        </p:txBody>
      </p:sp>
      <p:sp>
        <p:nvSpPr>
          <p:cNvPr id="193" name="テキスト ボックス 192">
            <a:extLst>
              <a:ext uri="{FF2B5EF4-FFF2-40B4-BE49-F238E27FC236}">
                <a16:creationId xmlns:a16="http://schemas.microsoft.com/office/drawing/2014/main" xmlns="" id="{46A583FF-1F79-7144-BBEC-9DC003FBE0EF}"/>
              </a:ext>
            </a:extLst>
          </p:cNvPr>
          <p:cNvSpPr txBox="1"/>
          <p:nvPr/>
        </p:nvSpPr>
        <p:spPr>
          <a:xfrm>
            <a:off x="5098229" y="863573"/>
            <a:ext cx="1372171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600">
                <a:latin typeface="MS PGothic" panose="020B0600070205080204" pitchFamily="34" charset="-128"/>
                <a:ea typeface="MS PGothic" panose="020B0600070205080204" pitchFamily="34" charset="-128"/>
              </a:rPr>
              <a:t>毎月第</a:t>
            </a:r>
            <a:r>
              <a:rPr lang="en-US" altLang="ja-JP" sz="600" dirty="0">
                <a:latin typeface="MS PGothic" panose="020B0600070205080204" pitchFamily="34" charset="-128"/>
                <a:ea typeface="MS PGothic" panose="020B0600070205080204" pitchFamily="34" charset="-128"/>
              </a:rPr>
              <a:t>2</a:t>
            </a:r>
            <a:r>
              <a:rPr lang="ja-JP" altLang="en-US" sz="600">
                <a:latin typeface="MS PGothic" panose="020B0600070205080204" pitchFamily="34" charset="-128"/>
                <a:ea typeface="MS PGothic" panose="020B0600070205080204" pitchFamily="34" charset="-128"/>
              </a:rPr>
              <a:t>土曜日、第</a:t>
            </a:r>
            <a:r>
              <a:rPr lang="en-US" altLang="ja-JP" sz="600" dirty="0">
                <a:latin typeface="MS PGothic" panose="020B0600070205080204" pitchFamily="34" charset="-128"/>
                <a:ea typeface="MS PGothic" panose="020B0600070205080204" pitchFamily="34" charset="-128"/>
              </a:rPr>
              <a:t>4</a:t>
            </a:r>
            <a:r>
              <a:rPr lang="ja-JP" altLang="en-US" sz="600">
                <a:latin typeface="MS PGothic" panose="020B0600070205080204" pitchFamily="34" charset="-128"/>
                <a:ea typeface="MS PGothic" panose="020B0600070205080204" pitchFamily="34" charset="-128"/>
              </a:rPr>
              <a:t>日曜日　</a:t>
            </a:r>
            <a:r>
              <a:rPr lang="en" altLang="ja-JP" sz="600" dirty="0">
                <a:latin typeface="MS PGothic" panose="020B0600070205080204" pitchFamily="34" charset="-128"/>
                <a:ea typeface="MS PGothic" panose="020B0600070205080204" pitchFamily="34" charset="-128"/>
              </a:rPr>
              <a:t>9</a:t>
            </a:r>
            <a:r>
              <a:rPr lang="ja-JP" altLang="en" sz="600">
                <a:latin typeface="MS PGothic" panose="020B0600070205080204" pitchFamily="34" charset="-128"/>
                <a:ea typeface="MS PGothic" panose="020B0600070205080204" pitchFamily="34" charset="-128"/>
              </a:rPr>
              <a:t>：</a:t>
            </a:r>
            <a:r>
              <a:rPr lang="en" altLang="ja-JP" sz="600" dirty="0">
                <a:latin typeface="MS PGothic" panose="020B0600070205080204" pitchFamily="34" charset="-128"/>
                <a:ea typeface="MS PGothic" panose="020B0600070205080204" pitchFamily="34" charset="-128"/>
              </a:rPr>
              <a:t>00</a:t>
            </a:r>
            <a:r>
              <a:rPr lang="ja-JP" altLang="en" sz="600">
                <a:latin typeface="MS PGothic" panose="020B0600070205080204" pitchFamily="34" charset="-128"/>
                <a:ea typeface="MS PGothic" panose="020B0600070205080204" pitchFamily="34" charset="-128"/>
              </a:rPr>
              <a:t>～</a:t>
            </a:r>
            <a:r>
              <a:rPr lang="en" altLang="ja-JP" sz="600" dirty="0">
                <a:latin typeface="MS PGothic" panose="020B0600070205080204" pitchFamily="34" charset="-128"/>
                <a:ea typeface="MS PGothic" panose="020B0600070205080204" pitchFamily="34" charset="-128"/>
              </a:rPr>
              <a:t>10</a:t>
            </a:r>
            <a:r>
              <a:rPr lang="ja-JP" altLang="en" sz="600">
                <a:latin typeface="MS PGothic" panose="020B0600070205080204" pitchFamily="34" charset="-128"/>
                <a:ea typeface="MS PGothic" panose="020B0600070205080204" pitchFamily="34" charset="-128"/>
              </a:rPr>
              <a:t>：</a:t>
            </a:r>
            <a:r>
              <a:rPr lang="en" altLang="ja-JP" sz="600" dirty="0">
                <a:latin typeface="MS PGothic" panose="020B0600070205080204" pitchFamily="34" charset="-128"/>
                <a:ea typeface="MS PGothic" panose="020B0600070205080204" pitchFamily="34" charset="-128"/>
              </a:rPr>
              <a:t>30</a:t>
            </a:r>
          </a:p>
        </p:txBody>
      </p:sp>
      <p:sp>
        <p:nvSpPr>
          <p:cNvPr id="194" name="円/楕円 193">
            <a:extLst>
              <a:ext uri="{FF2B5EF4-FFF2-40B4-BE49-F238E27FC236}">
                <a16:creationId xmlns:a16="http://schemas.microsoft.com/office/drawing/2014/main" xmlns="" id="{5489E800-8A9E-4F48-BCA3-D0F0029C905D}"/>
              </a:ext>
            </a:extLst>
          </p:cNvPr>
          <p:cNvSpPr/>
          <p:nvPr/>
        </p:nvSpPr>
        <p:spPr>
          <a:xfrm>
            <a:off x="3949165" y="837131"/>
            <a:ext cx="130175" cy="130175"/>
          </a:xfrm>
          <a:prstGeom prst="ellipse">
            <a:avLst/>
          </a:prstGeom>
          <a:solidFill>
            <a:srgbClr val="1987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角丸四角形 263">
            <a:extLst>
              <a:ext uri="{FF2B5EF4-FFF2-40B4-BE49-F238E27FC236}">
                <a16:creationId xmlns:a16="http://schemas.microsoft.com/office/drawing/2014/main" xmlns="" id="{11A5635F-B2D7-DC46-802A-000D72CFA850}"/>
              </a:ext>
            </a:extLst>
          </p:cNvPr>
          <p:cNvSpPr/>
          <p:nvPr/>
        </p:nvSpPr>
        <p:spPr>
          <a:xfrm>
            <a:off x="3832670" y="142875"/>
            <a:ext cx="307975" cy="307975"/>
          </a:xfrm>
          <a:prstGeom prst="roundRect">
            <a:avLst>
              <a:gd name="adj" fmla="val 14605"/>
            </a:avLst>
          </a:prstGeom>
          <a:solidFill>
            <a:srgbClr val="00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5" name="グラフィックス 264">
            <a:extLst>
              <a:ext uri="{FF2B5EF4-FFF2-40B4-BE49-F238E27FC236}">
                <a16:creationId xmlns:a16="http://schemas.microsoft.com/office/drawing/2014/main" xmlns="" id="{6EF9C41B-D169-8B44-9032-B527CE5870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856402" y="166607"/>
            <a:ext cx="260511" cy="260511"/>
          </a:xfrm>
          <a:prstGeom prst="rect">
            <a:avLst/>
          </a:prstGeom>
        </p:spPr>
      </p:pic>
      <p:sp>
        <p:nvSpPr>
          <p:cNvPr id="266" name="テキスト ボックス 265">
            <a:extLst>
              <a:ext uri="{FF2B5EF4-FFF2-40B4-BE49-F238E27FC236}">
                <a16:creationId xmlns:a16="http://schemas.microsoft.com/office/drawing/2014/main" xmlns="" id="{CF19CBB9-40F5-3942-8FAE-68A71BAF5ED1}"/>
              </a:ext>
            </a:extLst>
          </p:cNvPr>
          <p:cNvSpPr txBox="1"/>
          <p:nvPr/>
        </p:nvSpPr>
        <p:spPr>
          <a:xfrm>
            <a:off x="4207833" y="122275"/>
            <a:ext cx="1832233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500">
                <a:latin typeface="MS PGothic" panose="020B0600070205080204" pitchFamily="34" charset="-128"/>
                <a:ea typeface="MS PGothic" panose="020B0600070205080204" pitchFamily="34" charset="-128"/>
              </a:rPr>
              <a:t>惠文館は</a:t>
            </a:r>
            <a:r>
              <a:rPr lang="en" altLang="ja-JP" sz="500" dirty="0">
                <a:latin typeface="MS PGothic" panose="020B0600070205080204" pitchFamily="34" charset="-128"/>
                <a:ea typeface="MS PGothic" panose="020B0600070205080204" pitchFamily="34" charset="-128"/>
              </a:rPr>
              <a:t>LINE</a:t>
            </a:r>
            <a:r>
              <a:rPr lang="ja-JP" altLang="en-US" sz="500">
                <a:latin typeface="MS PGothic" panose="020B0600070205080204" pitchFamily="34" charset="-128"/>
                <a:ea typeface="MS PGothic" panose="020B0600070205080204" pitchFamily="34" charset="-128"/>
              </a:rPr>
              <a:t>公式アカウントを運営しています。</a:t>
            </a:r>
          </a:p>
          <a:p>
            <a:r>
              <a:rPr lang="ja-JP" altLang="en-US" sz="500">
                <a:latin typeface="MS PGothic" panose="020B0600070205080204" pitchFamily="34" charset="-128"/>
                <a:ea typeface="MS PGothic" panose="020B0600070205080204" pitchFamily="34" charset="-128"/>
              </a:rPr>
              <a:t>稽古の予定変更、緊急連絡、イベント情報などの情報を配信します。</a:t>
            </a:r>
          </a:p>
          <a:p>
            <a:r>
              <a:rPr lang="ja-JP" altLang="en-US" sz="500">
                <a:latin typeface="MS PGothic" panose="020B0600070205080204" pitchFamily="34" charset="-128"/>
                <a:ea typeface="MS PGothic" panose="020B0600070205080204" pitchFamily="34" charset="-128"/>
              </a:rPr>
              <a:t>是非「友だち追加」してください。</a:t>
            </a:r>
            <a:endParaRPr kumimoji="1" lang="ja-JP" altLang="en-US" sz="5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70" name="テキスト ボックス 269">
            <a:extLst>
              <a:ext uri="{FF2B5EF4-FFF2-40B4-BE49-F238E27FC236}">
                <a16:creationId xmlns:a16="http://schemas.microsoft.com/office/drawing/2014/main" xmlns="" id="{D5ACA2F1-F77A-1948-9F4D-EA126005CC32}"/>
              </a:ext>
            </a:extLst>
          </p:cNvPr>
          <p:cNvSpPr txBox="1"/>
          <p:nvPr/>
        </p:nvSpPr>
        <p:spPr>
          <a:xfrm>
            <a:off x="4207833" y="382625"/>
            <a:ext cx="1548501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500" dirty="0">
                <a:latin typeface="MS PGothic" panose="020B0600070205080204" pitchFamily="34" charset="-128"/>
                <a:ea typeface="MS PGothic" panose="020B0600070205080204" pitchFamily="34" charset="-128"/>
              </a:rPr>
              <a:t>【</a:t>
            </a:r>
            <a:r>
              <a:rPr lang="ja-JP" altLang="en-US" sz="500">
                <a:latin typeface="MS PGothic" panose="020B0600070205080204" pitchFamily="34" charset="-128"/>
                <a:ea typeface="MS PGothic" panose="020B0600070205080204" pitchFamily="34" charset="-128"/>
              </a:rPr>
              <a:t>友だち追加方法</a:t>
            </a:r>
            <a:r>
              <a:rPr lang="en-US" altLang="ja-JP" sz="500" dirty="0">
                <a:latin typeface="MS PGothic" panose="020B0600070205080204" pitchFamily="34" charset="-128"/>
                <a:ea typeface="MS PGothic" panose="020B0600070205080204" pitchFamily="34" charset="-128"/>
              </a:rPr>
              <a:t>】</a:t>
            </a:r>
            <a:endParaRPr lang="en" altLang="ja-JP" sz="5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en" altLang="ja-JP" sz="500" dirty="0">
                <a:latin typeface="MS PGothic" panose="020B0600070205080204" pitchFamily="34" charset="-128"/>
                <a:ea typeface="MS PGothic" panose="020B0600070205080204" pitchFamily="34" charset="-128"/>
              </a:rPr>
              <a:t>① LINE</a:t>
            </a:r>
            <a:r>
              <a:rPr lang="ja-JP" altLang="en-US" sz="500">
                <a:latin typeface="MS PGothic" panose="020B0600070205080204" pitchFamily="34" charset="-128"/>
                <a:ea typeface="MS PGothic" panose="020B0600070205080204" pitchFamily="34" charset="-128"/>
              </a:rPr>
              <a:t>アプリで「惠文館」と検索 </a:t>
            </a:r>
            <a:r>
              <a:rPr lang="en-US" altLang="ja-JP" sz="500" dirty="0">
                <a:latin typeface="MS PGothic" panose="020B0600070205080204" pitchFamily="34" charset="-128"/>
                <a:ea typeface="MS PGothic" panose="020B0600070205080204" pitchFamily="34" charset="-128"/>
              </a:rPr>
              <a:t>/ ②</a:t>
            </a:r>
            <a:r>
              <a:rPr lang="ja-JP" altLang="en-US" sz="500">
                <a:latin typeface="MS PGothic" panose="020B0600070205080204" pitchFamily="34" charset="-128"/>
                <a:ea typeface="MS PGothic" panose="020B0600070205080204" pitchFamily="34" charset="-128"/>
              </a:rPr>
              <a:t>「</a:t>
            </a:r>
            <a:r>
              <a:rPr lang="en-US" altLang="ja-JP" sz="500" dirty="0">
                <a:latin typeface="MS PGothic" panose="020B0600070205080204" pitchFamily="34" charset="-128"/>
                <a:ea typeface="MS PGothic" panose="020B0600070205080204" pitchFamily="34" charset="-128"/>
              </a:rPr>
              <a:t>@</a:t>
            </a:r>
            <a:r>
              <a:rPr lang="en-US" altLang="ja-JP" sz="500" dirty="0" err="1">
                <a:latin typeface="MS PGothic" panose="020B0600070205080204" pitchFamily="34" charset="-128"/>
                <a:ea typeface="MS PGothic" panose="020B0600070205080204" pitchFamily="34" charset="-128"/>
              </a:rPr>
              <a:t>keibunkan</a:t>
            </a:r>
            <a:r>
              <a:rPr lang="ja-JP" altLang="en" sz="500">
                <a:latin typeface="MS PGothic" panose="020B0600070205080204" pitchFamily="34" charset="-128"/>
                <a:ea typeface="MS PGothic" panose="020B0600070205080204" pitchFamily="34" charset="-128"/>
              </a:rPr>
              <a:t>」</a:t>
            </a:r>
            <a:r>
              <a:rPr lang="ja-JP" altLang="en-US" sz="500">
                <a:latin typeface="MS PGothic" panose="020B0600070205080204" pitchFamily="34" charset="-128"/>
                <a:ea typeface="MS PGothic" panose="020B0600070205080204" pitchFamily="34" charset="-128"/>
              </a:rPr>
              <a:t>と検索</a:t>
            </a:r>
          </a:p>
          <a:p>
            <a:r>
              <a:rPr lang="ja-JP" altLang="en-US" sz="500">
                <a:latin typeface="MS PGothic" panose="020B0600070205080204" pitchFamily="34" charset="-128"/>
                <a:ea typeface="MS PGothic" panose="020B0600070205080204" pitchFamily="34" charset="-128"/>
              </a:rPr>
              <a:t>③ 右の</a:t>
            </a:r>
            <a:r>
              <a:rPr lang="en" altLang="ja-JP" sz="500" dirty="0">
                <a:latin typeface="MS PGothic" panose="020B0600070205080204" pitchFamily="34" charset="-128"/>
                <a:ea typeface="MS PGothic" panose="020B0600070205080204" pitchFamily="34" charset="-128"/>
              </a:rPr>
              <a:t>QR</a:t>
            </a:r>
            <a:r>
              <a:rPr lang="ja-JP" altLang="en-US" sz="500">
                <a:latin typeface="MS PGothic" panose="020B0600070205080204" pitchFamily="34" charset="-128"/>
                <a:ea typeface="MS PGothic" panose="020B0600070205080204" pitchFamily="34" charset="-128"/>
              </a:rPr>
              <a:t>コードを読み取り</a:t>
            </a:r>
          </a:p>
        </p:txBody>
      </p:sp>
      <p:pic>
        <p:nvPicPr>
          <p:cNvPr id="272" name="図 271" descr="ブラック, 手, ホワイト が含まれている画像&#10;&#10;自動的に生成された説明">
            <a:extLst>
              <a:ext uri="{FF2B5EF4-FFF2-40B4-BE49-F238E27FC236}">
                <a16:creationId xmlns:a16="http://schemas.microsoft.com/office/drawing/2014/main" xmlns="" id="{E6379A40-4D13-D648-806A-89BA1E0577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5704" y="146051"/>
            <a:ext cx="485121" cy="485121"/>
          </a:xfrm>
          <a:prstGeom prst="rect">
            <a:avLst/>
          </a:prstGeom>
        </p:spPr>
      </p:pic>
      <p:sp>
        <p:nvSpPr>
          <p:cNvPr id="280" name="円/楕円 279">
            <a:extLst>
              <a:ext uri="{FF2B5EF4-FFF2-40B4-BE49-F238E27FC236}">
                <a16:creationId xmlns:a16="http://schemas.microsoft.com/office/drawing/2014/main" xmlns="" id="{3DA83FDD-A7D4-F548-A0F4-7C4DD071F709}"/>
              </a:ext>
            </a:extLst>
          </p:cNvPr>
          <p:cNvSpPr/>
          <p:nvPr/>
        </p:nvSpPr>
        <p:spPr>
          <a:xfrm>
            <a:off x="6154888" y="6782869"/>
            <a:ext cx="130175" cy="130175"/>
          </a:xfrm>
          <a:prstGeom prst="ellipse">
            <a:avLst/>
          </a:prstGeom>
          <a:solidFill>
            <a:srgbClr val="1987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テキスト ボックス 280">
            <a:extLst>
              <a:ext uri="{FF2B5EF4-FFF2-40B4-BE49-F238E27FC236}">
                <a16:creationId xmlns:a16="http://schemas.microsoft.com/office/drawing/2014/main" xmlns="" id="{255BA4ED-CCEA-DF49-BD27-ABF9339D01D6}"/>
              </a:ext>
            </a:extLst>
          </p:cNvPr>
          <p:cNvSpPr txBox="1"/>
          <p:nvPr/>
        </p:nvSpPr>
        <p:spPr>
          <a:xfrm>
            <a:off x="6007371" y="6916995"/>
            <a:ext cx="42520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500" dirty="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9</a:t>
            </a:r>
            <a:r>
              <a:rPr kumimoji="1" lang="ja-JP" altLang="en-US" sz="50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時</a:t>
            </a:r>
            <a:r>
              <a:rPr kumimoji="1" lang="en-US" altLang="ja-JP" sz="500" dirty="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〜10</a:t>
            </a:r>
            <a:r>
              <a:rPr kumimoji="1" lang="ja-JP" altLang="en-US" sz="50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時</a:t>
            </a:r>
            <a:r>
              <a:rPr kumimoji="1" lang="en-US" altLang="ja-JP" sz="500" dirty="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30</a:t>
            </a:r>
            <a:r>
              <a:rPr kumimoji="1" lang="ja-JP" altLang="en-US" sz="50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分</a:t>
            </a:r>
            <a:endParaRPr kumimoji="1" lang="en-US" altLang="ja-JP" sz="500" dirty="0">
              <a:solidFill>
                <a:srgbClr val="2D84C6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82" name="円/楕円 281">
            <a:extLst>
              <a:ext uri="{FF2B5EF4-FFF2-40B4-BE49-F238E27FC236}">
                <a16:creationId xmlns:a16="http://schemas.microsoft.com/office/drawing/2014/main" xmlns="" id="{727FC7CB-40AB-C14E-B275-1DD4F0015FF5}"/>
              </a:ext>
            </a:extLst>
          </p:cNvPr>
          <p:cNvSpPr/>
          <p:nvPr/>
        </p:nvSpPr>
        <p:spPr>
          <a:xfrm>
            <a:off x="701664" y="8647574"/>
            <a:ext cx="130175" cy="130175"/>
          </a:xfrm>
          <a:prstGeom prst="ellipse">
            <a:avLst/>
          </a:prstGeom>
          <a:solidFill>
            <a:srgbClr val="1987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テキスト ボックス 282">
            <a:extLst>
              <a:ext uri="{FF2B5EF4-FFF2-40B4-BE49-F238E27FC236}">
                <a16:creationId xmlns:a16="http://schemas.microsoft.com/office/drawing/2014/main" xmlns="" id="{44057D4E-9288-5E4C-8560-51282687BC30}"/>
              </a:ext>
            </a:extLst>
          </p:cNvPr>
          <p:cNvSpPr txBox="1"/>
          <p:nvPr/>
        </p:nvSpPr>
        <p:spPr>
          <a:xfrm>
            <a:off x="549374" y="8834855"/>
            <a:ext cx="45410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500" dirty="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9</a:t>
            </a:r>
            <a:r>
              <a:rPr kumimoji="1" lang="ja-JP" altLang="en-US" sz="500" dirty="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時</a:t>
            </a:r>
            <a:r>
              <a:rPr kumimoji="1" lang="en-US" altLang="ja-JP" sz="500" dirty="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〜10</a:t>
            </a:r>
            <a:r>
              <a:rPr kumimoji="1" lang="ja-JP" altLang="en-US" sz="500" dirty="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時</a:t>
            </a:r>
            <a:r>
              <a:rPr kumimoji="1" lang="en-US" altLang="ja-JP" sz="500" dirty="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30</a:t>
            </a:r>
            <a:r>
              <a:rPr kumimoji="1" lang="ja-JP" altLang="en-US" sz="500" dirty="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分</a:t>
            </a:r>
            <a:endParaRPr kumimoji="1" lang="en-US" altLang="ja-JP" sz="500" dirty="0">
              <a:solidFill>
                <a:srgbClr val="2D84C6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84" name="円/楕円 283">
            <a:extLst>
              <a:ext uri="{FF2B5EF4-FFF2-40B4-BE49-F238E27FC236}">
                <a16:creationId xmlns:a16="http://schemas.microsoft.com/office/drawing/2014/main" xmlns="" id="{9BA4955D-78EA-9A49-89AA-7C01580BD646}"/>
              </a:ext>
            </a:extLst>
          </p:cNvPr>
          <p:cNvSpPr/>
          <p:nvPr/>
        </p:nvSpPr>
        <p:spPr>
          <a:xfrm>
            <a:off x="711861" y="3753553"/>
            <a:ext cx="130175" cy="130175"/>
          </a:xfrm>
          <a:prstGeom prst="ellipse">
            <a:avLst/>
          </a:prstGeom>
          <a:solidFill>
            <a:srgbClr val="1987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円/楕円 284">
            <a:extLst>
              <a:ext uri="{FF2B5EF4-FFF2-40B4-BE49-F238E27FC236}">
                <a16:creationId xmlns:a16="http://schemas.microsoft.com/office/drawing/2014/main" xmlns="" id="{43725D1B-5889-1347-BACA-95557E19E93B}"/>
              </a:ext>
            </a:extLst>
          </p:cNvPr>
          <p:cNvSpPr/>
          <p:nvPr/>
        </p:nvSpPr>
        <p:spPr>
          <a:xfrm>
            <a:off x="6154888" y="2520151"/>
            <a:ext cx="130175" cy="130175"/>
          </a:xfrm>
          <a:prstGeom prst="ellipse">
            <a:avLst/>
          </a:prstGeom>
          <a:solidFill>
            <a:srgbClr val="1987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テキスト ボックス 285">
            <a:extLst>
              <a:ext uri="{FF2B5EF4-FFF2-40B4-BE49-F238E27FC236}">
                <a16:creationId xmlns:a16="http://schemas.microsoft.com/office/drawing/2014/main" xmlns="" id="{7017173A-15B9-FE47-A7E5-9FB9DACA24C0}"/>
              </a:ext>
            </a:extLst>
          </p:cNvPr>
          <p:cNvSpPr txBox="1"/>
          <p:nvPr/>
        </p:nvSpPr>
        <p:spPr>
          <a:xfrm>
            <a:off x="549894" y="3890867"/>
            <a:ext cx="45410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500" dirty="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9</a:t>
            </a:r>
            <a:r>
              <a:rPr kumimoji="1" lang="ja-JP" altLang="en-US" sz="50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時</a:t>
            </a:r>
            <a:r>
              <a:rPr kumimoji="1" lang="en-US" altLang="ja-JP" sz="500" dirty="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〜10</a:t>
            </a:r>
            <a:r>
              <a:rPr kumimoji="1" lang="ja-JP" altLang="en-US" sz="50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時</a:t>
            </a:r>
            <a:r>
              <a:rPr kumimoji="1" lang="en-US" altLang="ja-JP" sz="500" dirty="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30</a:t>
            </a:r>
            <a:r>
              <a:rPr kumimoji="1" lang="ja-JP" altLang="en-US" sz="50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分</a:t>
            </a:r>
            <a:endParaRPr kumimoji="1" lang="en-US" altLang="ja-JP" sz="500" dirty="0">
              <a:solidFill>
                <a:srgbClr val="2D84C6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87" name="テキスト ボックス 286">
            <a:extLst>
              <a:ext uri="{FF2B5EF4-FFF2-40B4-BE49-F238E27FC236}">
                <a16:creationId xmlns:a16="http://schemas.microsoft.com/office/drawing/2014/main" xmlns="" id="{B4CAE743-6743-7440-AE78-9400A26EEA08}"/>
              </a:ext>
            </a:extLst>
          </p:cNvPr>
          <p:cNvSpPr txBox="1"/>
          <p:nvPr/>
        </p:nvSpPr>
        <p:spPr>
          <a:xfrm>
            <a:off x="6007371" y="2654277"/>
            <a:ext cx="42520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500" dirty="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9</a:t>
            </a:r>
            <a:r>
              <a:rPr kumimoji="1" lang="ja-JP" altLang="en-US" sz="50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時</a:t>
            </a:r>
            <a:r>
              <a:rPr kumimoji="1" lang="en-US" altLang="ja-JP" sz="500" dirty="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〜10</a:t>
            </a:r>
            <a:r>
              <a:rPr kumimoji="1" lang="ja-JP" altLang="en-US" sz="50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時</a:t>
            </a:r>
            <a:r>
              <a:rPr kumimoji="1" lang="en-US" altLang="ja-JP" sz="500" dirty="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30</a:t>
            </a:r>
            <a:r>
              <a:rPr kumimoji="1" lang="ja-JP" altLang="en-US" sz="500">
                <a:solidFill>
                  <a:srgbClr val="2D84C6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分</a:t>
            </a:r>
            <a:endParaRPr kumimoji="1" lang="en-US" altLang="ja-JP" sz="500" dirty="0">
              <a:solidFill>
                <a:srgbClr val="2D84C6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xmlns="" id="{D8F4A00E-9D90-BF4B-A5B2-BBBFA1B30EE6}"/>
              </a:ext>
            </a:extLst>
          </p:cNvPr>
          <p:cNvSpPr txBox="1"/>
          <p:nvPr/>
        </p:nvSpPr>
        <p:spPr>
          <a:xfrm>
            <a:off x="504081" y="8468448"/>
            <a:ext cx="567048" cy="153888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稽古納め</a:t>
            </a:r>
            <a:endParaRPr kumimoji="1" lang="en-US" altLang="ja-JP" sz="500" b="1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8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</TotalTime>
  <Words>235</Words>
  <Application>Microsoft Office PowerPoint</Application>
  <PresentationFormat>A4 210 x 297 mm</PresentationFormat>
  <Paragraphs>116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MS PGothic</vt:lpstr>
      <vt:lpstr>MS PMincho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中島</dc:creator>
  <cp:lastModifiedBy>戸賀崎正彦</cp:lastModifiedBy>
  <cp:revision>38</cp:revision>
  <cp:lastPrinted>2020-10-14T02:08:27Z</cp:lastPrinted>
  <dcterms:created xsi:type="dcterms:W3CDTF">2019-11-11T03:19:43Z</dcterms:created>
  <dcterms:modified xsi:type="dcterms:W3CDTF">2020-10-27T10:24:38Z</dcterms:modified>
</cp:coreProperties>
</file>